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755" r:id="rId2"/>
  </p:sldMasterIdLst>
  <p:notesMasterIdLst>
    <p:notesMasterId r:id="rId4"/>
  </p:notesMasterIdLst>
  <p:handoutMasterIdLst>
    <p:handoutMasterId r:id="rId5"/>
  </p:handoutMasterIdLst>
  <p:sldIdLst>
    <p:sldId id="573" r:id="rId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A5CC341-ACCF-364D-A204-E7A205404AAC}">
          <p14:sldIdLst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B5C4"/>
    <a:srgbClr val="000000"/>
    <a:srgbClr val="EAE9EB"/>
    <a:srgbClr val="E6E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 autoAdjust="0"/>
    <p:restoredTop sz="93388" autoAdjust="0"/>
  </p:normalViewPr>
  <p:slideViewPr>
    <p:cSldViewPr snapToGrid="0" snapToObjects="1" showGuides="1">
      <p:cViewPr varScale="1">
        <p:scale>
          <a:sx n="61" d="100"/>
          <a:sy n="61" d="100"/>
        </p:scale>
        <p:origin x="252" y="66"/>
      </p:cViewPr>
      <p:guideLst>
        <p:guide orient="horz" pos="2137"/>
        <p:guide pos="3839"/>
      </p:guideLst>
    </p:cSldViewPr>
  </p:slideViewPr>
  <p:outlineViewPr>
    <p:cViewPr>
      <p:scale>
        <a:sx n="33" d="100"/>
        <a:sy n="33" d="100"/>
      </p:scale>
      <p:origin x="0" y="-15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107" d="100"/>
          <a:sy n="107" d="100"/>
        </p:scale>
        <p:origin x="53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4A4BB-AE2E-754B-BB10-9FCF23C76BF7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9D527-B2F8-6044-AC71-684087D6F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0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84E60-267E-4A48-BBD9-FC067C3C41F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1A2D1-3CE5-3E49-B561-D98940B9A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2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1A2D1-3CE5-3E49-B561-D98940B9A4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18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3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/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BIG TITLE HERE</a:t>
            </a:r>
          </a:p>
        </p:txBody>
      </p:sp>
    </p:spTree>
    <p:extLst>
      <p:ext uri="{BB962C8B-B14F-4D97-AF65-F5344CB8AC3E}">
        <p14:creationId xmlns:p14="http://schemas.microsoft.com/office/powerpoint/2010/main" val="18251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/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BIG TITLE HERE</a:t>
            </a:r>
          </a:p>
        </p:txBody>
      </p:sp>
      <p:sp>
        <p:nvSpPr>
          <p:cNvPr id="4" name="Marcador de imagen 5">
            <a:extLst>
              <a:ext uri="{FF2B5EF4-FFF2-40B4-BE49-F238E27FC236}">
                <a16:creationId xmlns:a16="http://schemas.microsoft.com/office/drawing/2014/main" id="{3814FE29-ADA4-42CB-ABB9-E8AF22B93C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79023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5" name="Marcador de imagen 7">
            <a:extLst>
              <a:ext uri="{FF2B5EF4-FFF2-40B4-BE49-F238E27FC236}">
                <a16:creationId xmlns:a16="http://schemas.microsoft.com/office/drawing/2014/main" id="{3E0F8C51-C97E-4B59-A9FC-405FC69AEAE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38793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6" name="Marcador de imagen 11">
            <a:extLst>
              <a:ext uri="{FF2B5EF4-FFF2-40B4-BE49-F238E27FC236}">
                <a16:creationId xmlns:a16="http://schemas.microsoft.com/office/drawing/2014/main" id="{9C16B00A-CAFF-4DFC-A05B-08126DA4ACE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13868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12">
            <a:extLst>
              <a:ext uri="{FF2B5EF4-FFF2-40B4-BE49-F238E27FC236}">
                <a16:creationId xmlns:a16="http://schemas.microsoft.com/office/drawing/2014/main" id="{FAA42B9A-184E-48DB-982F-85FE7E643FA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1292" y="2325511"/>
            <a:ext cx="1682046" cy="1682046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8" name="Rectángulo redondeado 33">
            <a:extLst>
              <a:ext uri="{FF2B5EF4-FFF2-40B4-BE49-F238E27FC236}">
                <a16:creationId xmlns:a16="http://schemas.microsoft.com/office/drawing/2014/main" id="{5132D6E5-DA05-4ED1-8F67-8F52FADBA423}"/>
              </a:ext>
            </a:extLst>
          </p:cNvPr>
          <p:cNvSpPr/>
          <p:nvPr userDrawn="1"/>
        </p:nvSpPr>
        <p:spPr>
          <a:xfrm flipV="1">
            <a:off x="1760687" y="4475840"/>
            <a:ext cx="1173619" cy="3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2"/>
              </a:solidFill>
              <a:latin typeface="Raleway" panose="020B0503030101060003" pitchFamily="34" charset="0"/>
            </a:endParaRPr>
          </a:p>
        </p:txBody>
      </p:sp>
      <p:sp>
        <p:nvSpPr>
          <p:cNvPr id="9" name="Rectángulo redondeado 36">
            <a:extLst>
              <a:ext uri="{FF2B5EF4-FFF2-40B4-BE49-F238E27FC236}">
                <a16:creationId xmlns:a16="http://schemas.microsoft.com/office/drawing/2014/main" id="{3E64BABF-CEEB-4D81-9236-901D0999F1A5}"/>
              </a:ext>
            </a:extLst>
          </p:cNvPr>
          <p:cNvSpPr/>
          <p:nvPr userDrawn="1"/>
        </p:nvSpPr>
        <p:spPr>
          <a:xfrm flipV="1">
            <a:off x="4264002" y="4475840"/>
            <a:ext cx="1173619" cy="36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2"/>
              </a:solidFill>
              <a:latin typeface="Raleway" panose="020B0503030101060003" pitchFamily="34" charset="0"/>
            </a:endParaRPr>
          </a:p>
        </p:txBody>
      </p:sp>
      <p:sp>
        <p:nvSpPr>
          <p:cNvPr id="10" name="Rectángulo redondeado 39">
            <a:extLst>
              <a:ext uri="{FF2B5EF4-FFF2-40B4-BE49-F238E27FC236}">
                <a16:creationId xmlns:a16="http://schemas.microsoft.com/office/drawing/2014/main" id="{07D29D50-38EC-432B-994E-AE6DC892B58A}"/>
              </a:ext>
            </a:extLst>
          </p:cNvPr>
          <p:cNvSpPr/>
          <p:nvPr userDrawn="1"/>
        </p:nvSpPr>
        <p:spPr>
          <a:xfrm flipV="1">
            <a:off x="6773761" y="4475840"/>
            <a:ext cx="1173619" cy="360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2"/>
              </a:solidFill>
              <a:latin typeface="Raleway" panose="020B0503030101060003" pitchFamily="34" charset="0"/>
            </a:endParaRPr>
          </a:p>
        </p:txBody>
      </p:sp>
      <p:sp>
        <p:nvSpPr>
          <p:cNvPr id="11" name="Rectángulo redondeado 42">
            <a:extLst>
              <a:ext uri="{FF2B5EF4-FFF2-40B4-BE49-F238E27FC236}">
                <a16:creationId xmlns:a16="http://schemas.microsoft.com/office/drawing/2014/main" id="{55791FEA-752A-4EC2-83B0-E0F3408EE55D}"/>
              </a:ext>
            </a:extLst>
          </p:cNvPr>
          <p:cNvSpPr/>
          <p:nvPr userDrawn="1"/>
        </p:nvSpPr>
        <p:spPr>
          <a:xfrm flipV="1">
            <a:off x="9291185" y="4475840"/>
            <a:ext cx="1173619" cy="36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2"/>
              </a:solidFill>
              <a:latin typeface="Raleway" panose="020B0503030101060003" pitchFamily="34" charset="0"/>
            </a:endParaRPr>
          </a:p>
        </p:txBody>
      </p:sp>
      <p:sp>
        <p:nvSpPr>
          <p:cNvPr id="12" name="Rectángulo 22">
            <a:extLst>
              <a:ext uri="{FF2B5EF4-FFF2-40B4-BE49-F238E27FC236}">
                <a16:creationId xmlns:a16="http://schemas.microsoft.com/office/drawing/2014/main" id="{8165D4C5-3B92-4ACA-AEB7-1657A76018A3}"/>
              </a:ext>
            </a:extLst>
          </p:cNvPr>
          <p:cNvSpPr/>
          <p:nvPr userDrawn="1"/>
        </p:nvSpPr>
        <p:spPr>
          <a:xfrm>
            <a:off x="1206519" y="2010941"/>
            <a:ext cx="2220680" cy="3897086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2"/>
              </a:solidFill>
            </a:endParaRPr>
          </a:p>
        </p:txBody>
      </p:sp>
      <p:sp>
        <p:nvSpPr>
          <p:cNvPr id="13" name="Rectángulo 23">
            <a:extLst>
              <a:ext uri="{FF2B5EF4-FFF2-40B4-BE49-F238E27FC236}">
                <a16:creationId xmlns:a16="http://schemas.microsoft.com/office/drawing/2014/main" id="{172C6B6F-A745-4E91-9D28-632DB707B7AE}"/>
              </a:ext>
            </a:extLst>
          </p:cNvPr>
          <p:cNvSpPr/>
          <p:nvPr userDrawn="1"/>
        </p:nvSpPr>
        <p:spPr>
          <a:xfrm>
            <a:off x="3730146" y="2010941"/>
            <a:ext cx="2220680" cy="3897086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2"/>
              </a:solidFill>
            </a:endParaRPr>
          </a:p>
        </p:txBody>
      </p:sp>
      <p:sp>
        <p:nvSpPr>
          <p:cNvPr id="14" name="Rectángulo 24">
            <a:extLst>
              <a:ext uri="{FF2B5EF4-FFF2-40B4-BE49-F238E27FC236}">
                <a16:creationId xmlns:a16="http://schemas.microsoft.com/office/drawing/2014/main" id="{BABD3D61-C952-49BC-9DB5-CDA2F1946283}"/>
              </a:ext>
            </a:extLst>
          </p:cNvPr>
          <p:cNvSpPr/>
          <p:nvPr userDrawn="1"/>
        </p:nvSpPr>
        <p:spPr>
          <a:xfrm>
            <a:off x="6222779" y="2010941"/>
            <a:ext cx="2220680" cy="3897086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2"/>
              </a:solidFill>
            </a:endParaRPr>
          </a:p>
        </p:txBody>
      </p:sp>
      <p:sp>
        <p:nvSpPr>
          <p:cNvPr id="15" name="Rectángulo 25">
            <a:extLst>
              <a:ext uri="{FF2B5EF4-FFF2-40B4-BE49-F238E27FC236}">
                <a16:creationId xmlns:a16="http://schemas.microsoft.com/office/drawing/2014/main" id="{5201CEA4-B6C8-43C0-8593-96D4FA6C2507}"/>
              </a:ext>
            </a:extLst>
          </p:cNvPr>
          <p:cNvSpPr/>
          <p:nvPr userDrawn="1"/>
        </p:nvSpPr>
        <p:spPr>
          <a:xfrm>
            <a:off x="8732587" y="2010941"/>
            <a:ext cx="2220680" cy="3897086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2"/>
              </a:solidFill>
            </a:endParaRPr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72CD6FF2-0169-4D3A-AEE7-87859FC118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7501" y="4148564"/>
            <a:ext cx="2209698" cy="363275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35" name="Marcador de texto 7">
            <a:extLst>
              <a:ext uri="{FF2B5EF4-FFF2-40B4-BE49-F238E27FC236}">
                <a16:creationId xmlns:a16="http://schemas.microsoft.com/office/drawing/2014/main" id="{7C09E1F1-C230-477A-BA2E-582E3C7223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46951" y="4149344"/>
            <a:ext cx="2209698" cy="363275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C1F0A281-4308-41A8-A6C8-E46AF60AD9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5777" y="4166286"/>
            <a:ext cx="2209698" cy="363275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2229B561-578A-4A66-8C80-702CC80722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47407" y="4166287"/>
            <a:ext cx="2209698" cy="363275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823B7F1-993B-4290-B460-B595C28CD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70013" y="4547969"/>
            <a:ext cx="1830387" cy="88425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F8B1A58-3B12-4C8C-9C8C-EF0607A6B6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25292" y="4547968"/>
            <a:ext cx="1830387" cy="88425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A5D9B1C-4C28-45C2-A480-562C6488C2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376" y="4559942"/>
            <a:ext cx="1830387" cy="88425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4FC7D2C-378C-4A42-B259-1F3EA2AED0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37062" y="4552517"/>
            <a:ext cx="1830387" cy="88425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40970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/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BIG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2C3B5-A340-4E25-9F93-C1682DA53A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" y="2012770"/>
            <a:ext cx="3048000" cy="16546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A607CDAB-D237-43ED-8087-89EEF4FC7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804" y="3886199"/>
            <a:ext cx="3352009" cy="23186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16CA7DEF-B2FA-4E61-B73E-AB86411681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8804" y="4124594"/>
            <a:ext cx="335200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5DA7CA6-A23F-4BF4-B6E7-EB809BF70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8804" y="4575264"/>
            <a:ext cx="3352009" cy="11778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EE1BE6E-56C0-4AD1-894B-2DC60B52C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0413" y="2019300"/>
            <a:ext cx="3048000" cy="16546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102D03F-8788-4DD4-9B0C-976F3F366C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7217" y="3892729"/>
            <a:ext cx="3352009" cy="23186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15BACE38-1064-41DF-B193-106FAB0048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7217" y="4131124"/>
            <a:ext cx="335200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06B1759-68E3-4E85-9373-744781E2A9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17217" y="4581794"/>
            <a:ext cx="3352009" cy="11778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C94D4F7-02BC-42F7-83B2-E1355F45B14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80413" y="2012770"/>
            <a:ext cx="3048000" cy="16546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589DE00C-8343-43B5-8A4A-F1636ADA47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27217" y="3886199"/>
            <a:ext cx="3352009" cy="23186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6294F190-7DB5-49D1-BAE4-7484C895E6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7217" y="4124594"/>
            <a:ext cx="335200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A1C0752-8A22-444E-960F-9EB82A81D2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27217" y="4575264"/>
            <a:ext cx="3352009" cy="11778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9104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/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BIG TITLE HERE</a:t>
            </a:r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A607CDAB-D237-43ED-8087-89EEF4FC7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104" y="4063624"/>
            <a:ext cx="2286000" cy="23186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16CA7DEF-B2FA-4E61-B73E-AB86411681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104" y="4302019"/>
            <a:ext cx="2286000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TITLE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5DA7CA6-A23F-4BF4-B6E7-EB809BF70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104" y="4752689"/>
            <a:ext cx="2286000" cy="11778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9310E7BD-A69F-4761-9A09-15541FBC16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9744" y="2196724"/>
            <a:ext cx="2286000" cy="23186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id="{96BC8BEC-7552-4026-A45D-5A0CCD751E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49744" y="2435119"/>
            <a:ext cx="2286000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TITLE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DF2A319-F7EB-46EF-B0BD-38A697DCB8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49744" y="2885789"/>
            <a:ext cx="2286000" cy="11778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3D28851D-8F3A-4ADB-ACCF-B9534D95F3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8384" y="4063624"/>
            <a:ext cx="2286000" cy="23186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3" name="Marcador de texto 7">
            <a:extLst>
              <a:ext uri="{FF2B5EF4-FFF2-40B4-BE49-F238E27FC236}">
                <a16:creationId xmlns:a16="http://schemas.microsoft.com/office/drawing/2014/main" id="{54DF8FC9-2587-4EED-9944-BC6DBB4D06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28384" y="4302019"/>
            <a:ext cx="2286000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TITLE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A79EDA-74A4-4DE8-B5FD-B573B47CC1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8384" y="4752689"/>
            <a:ext cx="2286000" cy="11778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EE3E5219-268D-44F2-9711-58835FDC5E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07024" y="2196726"/>
            <a:ext cx="2286000" cy="23186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31068913-788B-40E8-A4C6-BAEAA49EAC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07024" y="2435121"/>
            <a:ext cx="2286000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TITLE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9018666-6D76-475B-B055-633451628C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07024" y="2885791"/>
            <a:ext cx="2286000" cy="11778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925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/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BIG TITLE HERE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0B57BE17-5BDA-44A9-B770-2814C9F0BD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6919" y="3467062"/>
            <a:ext cx="2569722" cy="129938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5F83655D-6458-4668-98E8-48B4A7F1B3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2082" y="3487119"/>
            <a:ext cx="2569722" cy="129938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0210C380-F96A-4CF6-838F-151234C83A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37288" y="3450770"/>
            <a:ext cx="2569722" cy="129938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66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</p:spTree>
    <p:extLst>
      <p:ext uri="{BB962C8B-B14F-4D97-AF65-F5344CB8AC3E}">
        <p14:creationId xmlns:p14="http://schemas.microsoft.com/office/powerpoint/2010/main" val="10447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/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</p:spTree>
    <p:extLst>
      <p:ext uri="{BB962C8B-B14F-4D97-AF65-F5344CB8AC3E}">
        <p14:creationId xmlns:p14="http://schemas.microsoft.com/office/powerpoint/2010/main" val="46993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570663" y="685802"/>
            <a:ext cx="5237162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570663" y="1104900"/>
            <a:ext cx="523716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6265864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</p:spTree>
    <p:extLst>
      <p:ext uri="{BB962C8B-B14F-4D97-AF65-F5344CB8AC3E}">
        <p14:creationId xmlns:p14="http://schemas.microsoft.com/office/powerpoint/2010/main" val="12736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+ 3 images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590402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29736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</p:spTree>
    <p:extLst>
      <p:ext uri="{BB962C8B-B14F-4D97-AF65-F5344CB8AC3E}">
        <p14:creationId xmlns:p14="http://schemas.microsoft.com/office/powerpoint/2010/main" val="111143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+ 1 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410325" y="685800"/>
            <a:ext cx="5397500" cy="548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761205" y="2008833"/>
            <a:ext cx="5028409" cy="450670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761205" y="2466032"/>
            <a:ext cx="502840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1205" y="2916703"/>
            <a:ext cx="5028409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0221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761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7613" cy="18288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</p:spTree>
    <p:extLst>
      <p:ext uri="{BB962C8B-B14F-4D97-AF65-F5344CB8AC3E}">
        <p14:creationId xmlns:p14="http://schemas.microsoft.com/office/powerpoint/2010/main" val="193404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761205" y="2008833"/>
            <a:ext cx="5028409" cy="450670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761205" y="2466032"/>
            <a:ext cx="502840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1205" y="2916703"/>
            <a:ext cx="5028409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248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570663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570663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6265864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6570663" y="2008833"/>
            <a:ext cx="5028409" cy="450670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6570663" y="2466032"/>
            <a:ext cx="502840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570663" y="2916703"/>
            <a:ext cx="5028409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73224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slid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570663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570663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6265864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6570663" y="2008833"/>
            <a:ext cx="5028409" cy="450670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6570663" y="2466032"/>
            <a:ext cx="502840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570663" y="2916703"/>
            <a:ext cx="5028409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3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57199" y="685800"/>
            <a:ext cx="5332413" cy="548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398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+ 6 images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2590402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29736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410325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238727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10078061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</p:spTree>
    <p:extLst>
      <p:ext uri="{BB962C8B-B14F-4D97-AF65-F5344CB8AC3E}">
        <p14:creationId xmlns:p14="http://schemas.microsoft.com/office/powerpoint/2010/main" val="3783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er Opi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2523663"/>
            <a:ext cx="1370013" cy="14420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272764" y="2523663"/>
            <a:ext cx="3516849" cy="144209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  <a:lvl2pPr marL="457063" indent="0">
              <a:buNone/>
              <a:defRPr sz="1300" baseline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marL="457063" marR="0" lvl="1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0120312" y="3285046"/>
            <a:ext cx="1370013" cy="14420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410325" y="3285046"/>
            <a:ext cx="3516849" cy="144209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  <a:lvl2pPr marL="457063" indent="0">
              <a:buNone/>
              <a:defRPr sz="13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marL="457063" marR="0" lvl="1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61205" y="4105715"/>
            <a:ext cx="5028408" cy="310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Customer Name Here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61205" y="4416427"/>
            <a:ext cx="5028408" cy="310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="1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410325" y="4867098"/>
            <a:ext cx="5028408" cy="310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Customer Name Here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410325" y="5177810"/>
            <a:ext cx="5028408" cy="310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50000"/>
              </a:lnSpc>
              <a:buNone/>
              <a:defRPr sz="1200" b="1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234654" y="2363183"/>
            <a:ext cx="405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5467742" y="3547332"/>
            <a:ext cx="405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>
                    <a:lumMod val="85000"/>
                  </a:schemeClr>
                </a:solidFill>
              </a:rPr>
              <a:t>”</a:t>
            </a:r>
            <a:endParaRPr lang="en-US" sz="5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6373001" y="3168676"/>
            <a:ext cx="405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>
                    <a:lumMod val="85000"/>
                  </a:schemeClr>
                </a:solidFill>
              </a:rPr>
              <a:t>“</a:t>
            </a:r>
            <a:endParaRPr lang="en-US" sz="5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9438263" y="4299230"/>
            <a:ext cx="405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>
                    <a:lumMod val="85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526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Opi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1981198"/>
            <a:ext cx="1370013" cy="14420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2272764" y="1981198"/>
            <a:ext cx="351684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20" hasCustomPrompt="1"/>
          </p:nvPr>
        </p:nvSpPr>
        <p:spPr>
          <a:xfrm>
            <a:off x="2272764" y="2213063"/>
            <a:ext cx="351684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272764" y="2663734"/>
            <a:ext cx="351684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6410325" y="1981198"/>
            <a:ext cx="1370013" cy="14420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9" name="Marcador de texto 7"/>
          <p:cNvSpPr>
            <a:spLocks noGrp="1"/>
          </p:cNvSpPr>
          <p:nvPr>
            <p:ph type="body" sz="quarter" idx="23" hasCustomPrompt="1"/>
          </p:nvPr>
        </p:nvSpPr>
        <p:spPr>
          <a:xfrm>
            <a:off x="7921884" y="1981198"/>
            <a:ext cx="351684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0" name="Marcador de texto 7"/>
          <p:cNvSpPr>
            <a:spLocks noGrp="1"/>
          </p:cNvSpPr>
          <p:nvPr>
            <p:ph type="body" sz="quarter" idx="24" hasCustomPrompt="1"/>
          </p:nvPr>
        </p:nvSpPr>
        <p:spPr>
          <a:xfrm>
            <a:off x="7921884" y="2213063"/>
            <a:ext cx="351684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921884" y="2663734"/>
            <a:ext cx="351684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61205" y="3563250"/>
            <a:ext cx="5028408" cy="310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Customer Name Here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61205" y="3873962"/>
            <a:ext cx="5028408" cy="310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="1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410325" y="3563250"/>
            <a:ext cx="5028408" cy="310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Customer Name Here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410325" y="3873962"/>
            <a:ext cx="5028408" cy="310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="1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Marcador de texto 7"/>
          <p:cNvSpPr>
            <a:spLocks noGrp="1"/>
          </p:cNvSpPr>
          <p:nvPr>
            <p:ph type="body" sz="quarter" idx="30" hasCustomPrompt="1"/>
          </p:nvPr>
        </p:nvSpPr>
        <p:spPr>
          <a:xfrm>
            <a:off x="761205" y="4479833"/>
            <a:ext cx="10677528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61205" y="4744487"/>
            <a:ext cx="10677528" cy="56655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marL="0" marR="0" lvl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83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isors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1981198"/>
            <a:ext cx="1370013" cy="14420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2272764" y="1981198"/>
            <a:ext cx="351684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20" hasCustomPrompt="1"/>
          </p:nvPr>
        </p:nvSpPr>
        <p:spPr>
          <a:xfrm>
            <a:off x="2272764" y="2213063"/>
            <a:ext cx="351684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272764" y="2663734"/>
            <a:ext cx="351684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61205" y="3563250"/>
            <a:ext cx="5028408" cy="310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Customer Name Here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61205" y="3873962"/>
            <a:ext cx="5028408" cy="310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="1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7" name="Marcador de texto 7"/>
          <p:cNvSpPr>
            <a:spLocks noGrp="1"/>
          </p:cNvSpPr>
          <p:nvPr>
            <p:ph type="body" sz="quarter" idx="30" hasCustomPrompt="1"/>
          </p:nvPr>
        </p:nvSpPr>
        <p:spPr>
          <a:xfrm>
            <a:off x="761205" y="4479833"/>
            <a:ext cx="5028408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61205" y="4744486"/>
            <a:ext cx="5028408" cy="8616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marL="0" marR="0" lvl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</p:spTree>
    <p:extLst>
      <p:ext uri="{BB962C8B-B14F-4D97-AF65-F5344CB8AC3E}">
        <p14:creationId xmlns:p14="http://schemas.microsoft.com/office/powerpoint/2010/main" val="12485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s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2179996"/>
            <a:ext cx="1370013" cy="14420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2272764" y="2179996"/>
            <a:ext cx="351684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20" hasCustomPrompt="1"/>
          </p:nvPr>
        </p:nvSpPr>
        <p:spPr>
          <a:xfrm>
            <a:off x="2272764" y="2411861"/>
            <a:ext cx="351684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272764" y="2862532"/>
            <a:ext cx="351684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762000" y="4234806"/>
            <a:ext cx="1370013" cy="14420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23" hasCustomPrompt="1"/>
          </p:nvPr>
        </p:nvSpPr>
        <p:spPr>
          <a:xfrm>
            <a:off x="2272764" y="4234806"/>
            <a:ext cx="351684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4" hasCustomPrompt="1"/>
          </p:nvPr>
        </p:nvSpPr>
        <p:spPr>
          <a:xfrm>
            <a:off x="2272764" y="4466671"/>
            <a:ext cx="351684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2272764" y="4917342"/>
            <a:ext cx="351684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410325" y="2179996"/>
            <a:ext cx="1370013" cy="14420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27" hasCustomPrompt="1"/>
          </p:nvPr>
        </p:nvSpPr>
        <p:spPr>
          <a:xfrm>
            <a:off x="7921089" y="2179996"/>
            <a:ext cx="351684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4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7921089" y="2411861"/>
            <a:ext cx="351684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921089" y="2862532"/>
            <a:ext cx="351684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6410325" y="4234806"/>
            <a:ext cx="1370013" cy="14420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28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7921089" y="4234806"/>
            <a:ext cx="351684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30" name="Marcador de texto 7"/>
          <p:cNvSpPr>
            <a:spLocks noGrp="1"/>
          </p:cNvSpPr>
          <p:nvPr>
            <p:ph type="body" sz="quarter" idx="32" hasCustomPrompt="1"/>
          </p:nvPr>
        </p:nvSpPr>
        <p:spPr>
          <a:xfrm>
            <a:off x="7921089" y="4466671"/>
            <a:ext cx="351684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7921089" y="4917342"/>
            <a:ext cx="351684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45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2272764" y="2179996"/>
            <a:ext cx="351684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20" hasCustomPrompt="1"/>
          </p:nvPr>
        </p:nvSpPr>
        <p:spPr>
          <a:xfrm>
            <a:off x="2272764" y="2411861"/>
            <a:ext cx="351684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272764" y="2862532"/>
            <a:ext cx="351684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23" hasCustomPrompt="1"/>
          </p:nvPr>
        </p:nvSpPr>
        <p:spPr>
          <a:xfrm>
            <a:off x="2272764" y="4234806"/>
            <a:ext cx="351684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4" hasCustomPrompt="1"/>
          </p:nvPr>
        </p:nvSpPr>
        <p:spPr>
          <a:xfrm>
            <a:off x="2272764" y="4466671"/>
            <a:ext cx="351684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2272764" y="4917342"/>
            <a:ext cx="351684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27" hasCustomPrompt="1"/>
          </p:nvPr>
        </p:nvSpPr>
        <p:spPr>
          <a:xfrm>
            <a:off x="7921089" y="2179996"/>
            <a:ext cx="351684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4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7921089" y="2411861"/>
            <a:ext cx="351684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7921089" y="2862532"/>
            <a:ext cx="351684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28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7921089" y="4234806"/>
            <a:ext cx="351684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30" name="Marcador de texto 7"/>
          <p:cNvSpPr>
            <a:spLocks noGrp="1"/>
          </p:cNvSpPr>
          <p:nvPr>
            <p:ph type="body" sz="quarter" idx="32" hasCustomPrompt="1"/>
          </p:nvPr>
        </p:nvSpPr>
        <p:spPr>
          <a:xfrm>
            <a:off x="7921089" y="4466671"/>
            <a:ext cx="3516849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7921089" y="4917342"/>
            <a:ext cx="351684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62000" y="2179996"/>
            <a:ext cx="1370013" cy="1442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6410325" y="2179996"/>
            <a:ext cx="1370013" cy="1442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762000" y="4234806"/>
            <a:ext cx="1370013" cy="14420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6410325" y="4234806"/>
            <a:ext cx="1370013" cy="14420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6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8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8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358168" y="2177406"/>
            <a:ext cx="3431445" cy="130206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marL="0" marR="0" lvl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..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23" hasCustomPrompt="1"/>
          </p:nvPr>
        </p:nvSpPr>
        <p:spPr>
          <a:xfrm>
            <a:off x="761206" y="3267411"/>
            <a:ext cx="1370808" cy="212059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6" name="Marcador de texto 7"/>
          <p:cNvSpPr>
            <a:spLocks noGrp="1"/>
          </p:cNvSpPr>
          <p:nvPr>
            <p:ph type="body" sz="quarter" idx="34" hasCustomPrompt="1"/>
          </p:nvPr>
        </p:nvSpPr>
        <p:spPr>
          <a:xfrm>
            <a:off x="761206" y="2177406"/>
            <a:ext cx="1370808" cy="9430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0" tIns="0" rIns="0" bIns="0" anchor="ctr"/>
          <a:lstStyle>
            <a:lvl1pPr marL="0" indent="0" algn="ctr">
              <a:buNone/>
              <a:defRPr sz="45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/>
              <a:t>1234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015844" y="2177406"/>
            <a:ext cx="3431445" cy="13020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marL="0" marR="0" lvl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..</a:t>
            </a:r>
          </a:p>
        </p:txBody>
      </p:sp>
      <p:sp>
        <p:nvSpPr>
          <p:cNvPr id="32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6418882" y="3267411"/>
            <a:ext cx="1370808" cy="212059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000" b="1" i="0">
                <a:solidFill>
                  <a:schemeClr val="accent4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33" name="Marcador de texto 7"/>
          <p:cNvSpPr>
            <a:spLocks noGrp="1"/>
          </p:cNvSpPr>
          <p:nvPr>
            <p:ph type="body" sz="quarter" idx="37" hasCustomPrompt="1"/>
          </p:nvPr>
        </p:nvSpPr>
        <p:spPr>
          <a:xfrm>
            <a:off x="6418882" y="2177406"/>
            <a:ext cx="1370808" cy="9430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0" tIns="0" rIns="0" bIns="0" anchor="ctr"/>
          <a:lstStyle>
            <a:lvl1pPr marL="0" indent="0" algn="ctr">
              <a:buNone/>
              <a:defRPr sz="4500" b="1" i="0">
                <a:solidFill>
                  <a:schemeClr val="accent4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/>
              <a:t>1234</a:t>
            </a:r>
            <a:endParaRPr lang="es-ES_tradnl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358168" y="3886200"/>
            <a:ext cx="3431445" cy="13020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marL="0" marR="0" lvl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..</a:t>
            </a:r>
          </a:p>
        </p:txBody>
      </p:sp>
      <p:sp>
        <p:nvSpPr>
          <p:cNvPr id="35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761206" y="4976205"/>
            <a:ext cx="1370808" cy="212059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000" b="1" i="0">
                <a:solidFill>
                  <a:schemeClr val="accent5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36" name="Marcador de texto 7"/>
          <p:cNvSpPr>
            <a:spLocks noGrp="1"/>
          </p:cNvSpPr>
          <p:nvPr>
            <p:ph type="body" sz="quarter" idx="40" hasCustomPrompt="1"/>
          </p:nvPr>
        </p:nvSpPr>
        <p:spPr>
          <a:xfrm>
            <a:off x="761206" y="3886200"/>
            <a:ext cx="1370808" cy="9430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0" tIns="0" rIns="0" bIns="0" anchor="ctr"/>
          <a:lstStyle>
            <a:lvl1pPr marL="0" indent="0" algn="ctr">
              <a:buNone/>
              <a:defRPr sz="4500" b="1" i="0">
                <a:solidFill>
                  <a:schemeClr val="accent5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1234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015844" y="3886200"/>
            <a:ext cx="3431445" cy="13020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marL="0" marR="0" lvl="0" indent="0" algn="l" defTabSz="914126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purus.aecenas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..</a:t>
            </a:r>
          </a:p>
        </p:txBody>
      </p:sp>
      <p:sp>
        <p:nvSpPr>
          <p:cNvPr id="38" name="Marcador de texto 7"/>
          <p:cNvSpPr>
            <a:spLocks noGrp="1"/>
          </p:cNvSpPr>
          <p:nvPr>
            <p:ph type="body" sz="quarter" idx="42" hasCustomPrompt="1"/>
          </p:nvPr>
        </p:nvSpPr>
        <p:spPr>
          <a:xfrm>
            <a:off x="6418882" y="4976205"/>
            <a:ext cx="1370808" cy="212059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000" b="1" i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39" name="Marcador de texto 7"/>
          <p:cNvSpPr>
            <a:spLocks noGrp="1"/>
          </p:cNvSpPr>
          <p:nvPr>
            <p:ph type="body" sz="quarter" idx="43" hasCustomPrompt="1"/>
          </p:nvPr>
        </p:nvSpPr>
        <p:spPr>
          <a:xfrm>
            <a:off x="6418882" y="3886200"/>
            <a:ext cx="1370808" cy="9430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0" tIns="0" rIns="0" bIns="0" anchor="ctr"/>
          <a:lstStyle>
            <a:lvl1pPr marL="0" indent="0" algn="ctr">
              <a:buNone/>
              <a:defRPr sz="4500" b="1" i="0">
                <a:solidFill>
                  <a:schemeClr val="accent2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185382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4"/>
          <p:cNvSpPr/>
          <p:nvPr userDrawn="1"/>
        </p:nvSpPr>
        <p:spPr>
          <a:xfrm>
            <a:off x="6265863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570663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583379" y="1104900"/>
            <a:ext cx="5067284" cy="18288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583379" y="2933700"/>
            <a:ext cx="5067284" cy="3238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2357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+ logos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570663" y="685802"/>
            <a:ext cx="5237162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570663" y="1104900"/>
            <a:ext cx="523716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6265864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81094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>
                <a:latin typeface="Helvetica" pitchFamily="2" charset="0"/>
              </a:defRPr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409496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>
                <a:latin typeface="Helvetica" pitchFamily="2" charset="0"/>
              </a:defRPr>
            </a:lvl1pPr>
          </a:lstStyle>
          <a:p>
            <a:r>
              <a:rPr lang="en-US" dirty="0"/>
              <a:t>Drag your  logo here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248830" y="4343400"/>
            <a:ext cx="13700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>
                <a:latin typeface="Helvetica" pitchFamily="2" charset="0"/>
              </a:defRPr>
            </a:lvl1pPr>
          </a:lstStyle>
          <a:p>
            <a:r>
              <a:rPr lang="en-US" dirty="0"/>
              <a:t>Drag your  logo here</a:t>
            </a:r>
          </a:p>
        </p:txBody>
      </p:sp>
    </p:spTree>
    <p:extLst>
      <p:ext uri="{BB962C8B-B14F-4D97-AF65-F5344CB8AC3E}">
        <p14:creationId xmlns:p14="http://schemas.microsoft.com/office/powerpoint/2010/main" val="88095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2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7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7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1205" y="2019300"/>
            <a:ext cx="5028407" cy="186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05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+ iphone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7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7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1205" y="2019300"/>
            <a:ext cx="5028407" cy="186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pic>
        <p:nvPicPr>
          <p:cNvPr id="6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8" b="12051"/>
          <a:stretch/>
        </p:blipFill>
        <p:spPr>
          <a:xfrm>
            <a:off x="7614158" y="1067373"/>
            <a:ext cx="4581698" cy="5108008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260336" y="1562100"/>
            <a:ext cx="1713540" cy="30561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139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ique title + android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7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7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1205" y="2019300"/>
            <a:ext cx="5028407" cy="186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51" y="1067373"/>
            <a:ext cx="4608558" cy="5108008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8029815" y="1562100"/>
            <a:ext cx="1944061" cy="3401786"/>
          </a:xfrm>
          <a:custGeom>
            <a:avLst/>
            <a:gdLst>
              <a:gd name="connsiteX0" fmla="*/ 0 w 1944061"/>
              <a:gd name="connsiteY0" fmla="*/ 0 h 3401786"/>
              <a:gd name="connsiteX1" fmla="*/ 1944061 w 1944061"/>
              <a:gd name="connsiteY1" fmla="*/ 0 h 3401786"/>
              <a:gd name="connsiteX2" fmla="*/ 1944061 w 1944061"/>
              <a:gd name="connsiteY2" fmla="*/ 3401786 h 3401786"/>
              <a:gd name="connsiteX3" fmla="*/ 0 w 1944061"/>
              <a:gd name="connsiteY3" fmla="*/ 3401786 h 3401786"/>
              <a:gd name="connsiteX4" fmla="*/ 0 w 1944061"/>
              <a:gd name="connsiteY4" fmla="*/ 2493560 h 3401786"/>
              <a:gd name="connsiteX5" fmla="*/ 17768 w 1944061"/>
              <a:gd name="connsiteY5" fmla="*/ 2455763 h 3401786"/>
              <a:gd name="connsiteX6" fmla="*/ 35193 w 1944061"/>
              <a:gd name="connsiteY6" fmla="*/ 2356104 h 3401786"/>
              <a:gd name="connsiteX7" fmla="*/ 17768 w 1944061"/>
              <a:gd name="connsiteY7" fmla="*/ 2256445 h 3401786"/>
              <a:gd name="connsiteX8" fmla="*/ 0 w 1944061"/>
              <a:gd name="connsiteY8" fmla="*/ 2218649 h 340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061" h="3401786">
                <a:moveTo>
                  <a:pt x="0" y="0"/>
                </a:moveTo>
                <a:lnTo>
                  <a:pt x="1944061" y="0"/>
                </a:lnTo>
                <a:lnTo>
                  <a:pt x="1944061" y="3401786"/>
                </a:lnTo>
                <a:lnTo>
                  <a:pt x="0" y="3401786"/>
                </a:lnTo>
                <a:lnTo>
                  <a:pt x="0" y="2493560"/>
                </a:lnTo>
                <a:lnTo>
                  <a:pt x="17768" y="2455763"/>
                </a:lnTo>
                <a:cubicBezTo>
                  <a:pt x="28988" y="2425132"/>
                  <a:pt x="35193" y="2391455"/>
                  <a:pt x="35193" y="2356104"/>
                </a:cubicBezTo>
                <a:cubicBezTo>
                  <a:pt x="35193" y="2320753"/>
                  <a:pt x="28988" y="2287076"/>
                  <a:pt x="17768" y="2256445"/>
                </a:cubicBezTo>
                <a:lnTo>
                  <a:pt x="0" y="221864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91813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2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410325" y="685802"/>
            <a:ext cx="5397500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410325" y="1104900"/>
            <a:ext cx="5397500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610552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10325" y="2019300"/>
            <a:ext cx="5397500" cy="186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5606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+ image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410325" y="685802"/>
            <a:ext cx="5397500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410325" y="1104900"/>
            <a:ext cx="5397500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610552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10325" y="2019300"/>
            <a:ext cx="5397500" cy="186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" y="685800"/>
            <a:ext cx="5484813" cy="548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64537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+ image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7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7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1205" y="2019300"/>
            <a:ext cx="5028407" cy="186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410325" y="685800"/>
            <a:ext cx="5397500" cy="548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30698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+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5028407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5028407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204853" y="1494181"/>
            <a:ext cx="4637315" cy="38696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38179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lor text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93" y="1"/>
            <a:ext cx="6094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4572795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4572795" cy="18288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1205" y="2933700"/>
            <a:ext cx="4573517" cy="3238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94412" y="1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8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lor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93" y="1"/>
            <a:ext cx="609441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4572795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4572795" cy="18288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1205" y="2933700"/>
            <a:ext cx="4573517" cy="3238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94412" y="800099"/>
            <a:ext cx="6094413" cy="605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497872" y="1757779"/>
            <a:ext cx="3288286" cy="33424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9456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4"/>
          <p:cNvSpPr/>
          <p:nvPr userDrawn="1"/>
        </p:nvSpPr>
        <p:spPr>
          <a:xfrm>
            <a:off x="6265863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570663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583379" y="1104900"/>
            <a:ext cx="5067284" cy="18288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</a:t>
            </a:r>
          </a:p>
          <a:p>
            <a:pPr lvl="0"/>
            <a:r>
              <a:rPr lang="es-ES_tradnl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85665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wide color text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93" y="1"/>
            <a:ext cx="783987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4572795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6444458" cy="18288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accent2">
                    <a:lumMod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1205" y="2933700"/>
            <a:ext cx="6444458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840663" y="800099"/>
            <a:ext cx="4348161" cy="605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lor text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094413" y="1"/>
            <a:ext cx="60944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" name="Rectángulo redondeado 4"/>
          <p:cNvSpPr/>
          <p:nvPr userDrawn="1"/>
        </p:nvSpPr>
        <p:spPr>
          <a:xfrm>
            <a:off x="6734167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038968" y="685802"/>
            <a:ext cx="4290745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accent4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051683" y="1104900"/>
            <a:ext cx="4279892" cy="18288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051683" y="2933700"/>
            <a:ext cx="4279892" cy="3238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95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lor text + image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094413" y="1"/>
            <a:ext cx="6094413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" name="Rectángulo redondeado 4"/>
          <p:cNvSpPr/>
          <p:nvPr userDrawn="1"/>
        </p:nvSpPr>
        <p:spPr>
          <a:xfrm>
            <a:off x="6734167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038968" y="685802"/>
            <a:ext cx="4290745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051683" y="1104900"/>
            <a:ext cx="4279892" cy="18288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051683" y="2933700"/>
            <a:ext cx="4279892" cy="3238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403063" y="1757779"/>
            <a:ext cx="3288286" cy="33424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9506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wide color text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267200" y="1"/>
            <a:ext cx="792162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191443" y="685802"/>
            <a:ext cx="4572795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191443" y="1104900"/>
            <a:ext cx="6444458" cy="18288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5" name="Rectángulo redondeado 4"/>
          <p:cNvSpPr/>
          <p:nvPr userDrawn="1"/>
        </p:nvSpPr>
        <p:spPr>
          <a:xfrm>
            <a:off x="4886644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443" y="2933700"/>
            <a:ext cx="6444458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0" y="1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267200" y="1"/>
            <a:ext cx="7921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723879" y="1602611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23879" y="2868378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0" y="1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31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79619" cy="3388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39502" y="2104630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39502" y="3495900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100087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79619" cy="3388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428254" y="2104630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28254" y="3495900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9101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12179619" cy="33886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420238" y="2104630"/>
            <a:ext cx="3336587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420238" y="3495900"/>
            <a:ext cx="3336587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</p:spTree>
    <p:extLst>
      <p:ext uri="{BB962C8B-B14F-4D97-AF65-F5344CB8AC3E}">
        <p14:creationId xmlns:p14="http://schemas.microsoft.com/office/powerpoint/2010/main" val="155353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79619" cy="33886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441659" y="2104630"/>
            <a:ext cx="353114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41659" y="3495900"/>
            <a:ext cx="353114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1781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79619" cy="3388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39502" y="2104630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39502" y="3495900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19550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BIG TITLE HERE</a:t>
            </a:r>
          </a:p>
        </p:txBody>
      </p:sp>
    </p:spTree>
    <p:extLst>
      <p:ext uri="{BB962C8B-B14F-4D97-AF65-F5344CB8AC3E}">
        <p14:creationId xmlns:p14="http://schemas.microsoft.com/office/powerpoint/2010/main" val="21460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79619" cy="3388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256835" y="2104630"/>
            <a:ext cx="3657600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256835" y="3495900"/>
            <a:ext cx="3657600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111260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79619" cy="33886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101361" y="2808953"/>
            <a:ext cx="3657600" cy="33748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</a:t>
            </a:r>
            <a:r>
              <a:rPr lang="es-ES_tradnl"/>
              <a:t>YOUR BIG </a:t>
            </a:r>
            <a:r>
              <a:rPr lang="es-ES_tradnl" dirty="0"/>
              <a:t>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01361" y="3623891"/>
            <a:ext cx="3657600" cy="1922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455832" y="1757779"/>
            <a:ext cx="3288286" cy="33424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05408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79619" cy="33886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101361" y="2808953"/>
            <a:ext cx="3657600" cy="33748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</a:t>
            </a:r>
            <a:r>
              <a:rPr lang="es-ES_tradnl"/>
              <a:t>YOUR BIG </a:t>
            </a:r>
            <a:r>
              <a:rPr lang="es-ES_tradnl" dirty="0"/>
              <a:t>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01361" y="3623891"/>
            <a:ext cx="3657600" cy="1922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455832" y="1757779"/>
            <a:ext cx="3288286" cy="33424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37761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79619" cy="33886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101361" y="2808953"/>
            <a:ext cx="3657600" cy="33748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</a:t>
            </a:r>
            <a:r>
              <a:rPr lang="es-ES_tradnl"/>
              <a:t>YOUR BIG </a:t>
            </a:r>
            <a:r>
              <a:rPr lang="es-ES_tradnl" dirty="0"/>
              <a:t>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01361" y="3623891"/>
            <a:ext cx="3657600" cy="1922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455832" y="1757779"/>
            <a:ext cx="3288286" cy="33424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5552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79619" cy="33886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420238" y="2104630"/>
            <a:ext cx="3336587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420238" y="3495900"/>
            <a:ext cx="3336587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</p:spTree>
    <p:extLst>
      <p:ext uri="{BB962C8B-B14F-4D97-AF65-F5344CB8AC3E}">
        <p14:creationId xmlns:p14="http://schemas.microsoft.com/office/powerpoint/2010/main" val="15350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79619" cy="33886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428254" y="2104630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28254" y="3495900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125654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88825" cy="33886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39502" y="2104630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39502" y="3495900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10431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88825" cy="33886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428254" y="2104630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28254" y="3495900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11795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1587" y="1"/>
            <a:ext cx="12190412" cy="33703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150374" y="2104630"/>
            <a:ext cx="4774549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50374" y="3495900"/>
            <a:ext cx="4774549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3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195267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1587" y="1"/>
            <a:ext cx="12190412" cy="33703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339766" y="2104630"/>
            <a:ext cx="4662533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39766" y="3495900"/>
            <a:ext cx="4662533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2439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ext box /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BIG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69950" y="1911350"/>
            <a:ext cx="10461625" cy="3505200"/>
          </a:xfrm>
          <a:prstGeom prst="rect">
            <a:avLst/>
          </a:prstGeom>
        </p:spPr>
        <p:txBody>
          <a:bodyPr numCol="2" spcCol="457200"/>
          <a:lstStyle>
            <a:lvl1pPr marL="0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126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1371189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1828252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11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1587" y="3447142"/>
            <a:ext cx="12190412" cy="34108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316878" y="2104630"/>
            <a:ext cx="4662533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16878" y="3495900"/>
            <a:ext cx="4662533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41809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1588" y="1"/>
            <a:ext cx="12190413" cy="33703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3773548" y="1401098"/>
            <a:ext cx="4662533" cy="19693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773548" y="3495900"/>
            <a:ext cx="4662533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="0" i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18140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305300" y="1"/>
            <a:ext cx="791241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723879" y="1602611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23879" y="2868378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0" y="1"/>
            <a:ext cx="43053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1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267200" y="1"/>
            <a:ext cx="791241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723879" y="1602611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23879" y="2868378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0" y="1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7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267200" y="1"/>
            <a:ext cx="792162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723879" y="1602611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23879" y="2868378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0" y="1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7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267200" y="1"/>
            <a:ext cx="79216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723879" y="1602611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23879" y="2868378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0" y="1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1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267200" y="1"/>
            <a:ext cx="79124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723879" y="1602611"/>
            <a:ext cx="5185421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23879" y="2868378"/>
            <a:ext cx="5185421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0" y="1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-Printed Ornament</a:t>
            </a:r>
          </a:p>
        </p:txBody>
      </p:sp>
    </p:spTree>
    <p:extLst>
      <p:ext uri="{BB962C8B-B14F-4D97-AF65-F5344CB8AC3E}">
        <p14:creationId xmlns:p14="http://schemas.microsoft.com/office/powerpoint/2010/main" val="117757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midle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2019300"/>
            <a:ext cx="5028407" cy="457200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2476500"/>
            <a:ext cx="5028407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456406" y="2133598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1205" y="3166110"/>
            <a:ext cx="5028407" cy="7200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non.</a:t>
            </a:r>
          </a:p>
        </p:txBody>
      </p:sp>
    </p:spTree>
    <p:extLst>
      <p:ext uri="{BB962C8B-B14F-4D97-AF65-F5344CB8AC3E}">
        <p14:creationId xmlns:p14="http://schemas.microsoft.com/office/powerpoint/2010/main" val="14105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que title midle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729414" y="2019300"/>
            <a:ext cx="5078412" cy="457200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729414" y="2476500"/>
            <a:ext cx="507841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Rectángulo redondeado 4"/>
          <p:cNvSpPr/>
          <p:nvPr userDrawn="1"/>
        </p:nvSpPr>
        <p:spPr>
          <a:xfrm>
            <a:off x="6443028" y="2133598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729414" y="3154680"/>
            <a:ext cx="5078412" cy="731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non.</a:t>
            </a:r>
          </a:p>
        </p:txBody>
      </p:sp>
    </p:spTree>
    <p:extLst>
      <p:ext uri="{BB962C8B-B14F-4D97-AF65-F5344CB8AC3E}">
        <p14:creationId xmlns:p14="http://schemas.microsoft.com/office/powerpoint/2010/main" val="34117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77117" y="0"/>
            <a:ext cx="122659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092825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038968" y="685802"/>
            <a:ext cx="4290745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051683" y="1104900"/>
            <a:ext cx="4279892" cy="18288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051683" y="2933700"/>
            <a:ext cx="4279892" cy="3238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466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BIG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69950" y="4122057"/>
            <a:ext cx="10461625" cy="1625598"/>
          </a:xfrm>
          <a:prstGeom prst="rect">
            <a:avLst/>
          </a:prstGeom>
        </p:spPr>
        <p:txBody>
          <a:bodyPr numCol="1" spcCol="457200"/>
          <a:lstStyle>
            <a:lvl1pPr marL="0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126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1371189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1828252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2724" y="2051275"/>
            <a:ext cx="1616076" cy="1616076"/>
          </a:xfrm>
          <a:custGeom>
            <a:avLst/>
            <a:gdLst>
              <a:gd name="connsiteX0" fmla="*/ 808038 w 1616076"/>
              <a:gd name="connsiteY0" fmla="*/ 0 h 1616076"/>
              <a:gd name="connsiteX1" fmla="*/ 1616076 w 1616076"/>
              <a:gd name="connsiteY1" fmla="*/ 808038 h 1616076"/>
              <a:gd name="connsiteX2" fmla="*/ 808038 w 1616076"/>
              <a:gd name="connsiteY2" fmla="*/ 1616076 h 1616076"/>
              <a:gd name="connsiteX3" fmla="*/ 0 w 1616076"/>
              <a:gd name="connsiteY3" fmla="*/ 808038 h 1616076"/>
              <a:gd name="connsiteX4" fmla="*/ 808038 w 1616076"/>
              <a:gd name="connsiteY4" fmla="*/ 0 h 161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076" h="1616076">
                <a:moveTo>
                  <a:pt x="808038" y="0"/>
                </a:moveTo>
                <a:cubicBezTo>
                  <a:pt x="1254305" y="0"/>
                  <a:pt x="1616076" y="361771"/>
                  <a:pt x="1616076" y="808038"/>
                </a:cubicBezTo>
                <a:cubicBezTo>
                  <a:pt x="1616076" y="1254305"/>
                  <a:pt x="1254305" y="1616076"/>
                  <a:pt x="808038" y="1616076"/>
                </a:cubicBezTo>
                <a:cubicBezTo>
                  <a:pt x="361771" y="1616076"/>
                  <a:pt x="0" y="1254305"/>
                  <a:pt x="0" y="808038"/>
                </a:cubicBezTo>
                <a:cubicBezTo>
                  <a:pt x="0" y="361771"/>
                  <a:pt x="361771" y="0"/>
                  <a:pt x="80803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78026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09" y="1104900"/>
            <a:ext cx="12185016" cy="575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809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761205" y="685802"/>
            <a:ext cx="4572795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761205" y="1104900"/>
            <a:ext cx="4572795" cy="18288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1205" y="2933700"/>
            <a:ext cx="4573517" cy="3238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259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399" y="1104900"/>
            <a:ext cx="10417175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858880"/>
            <a:ext cx="4875213" cy="2781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1" y="4646710"/>
            <a:ext cx="4875213" cy="450670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2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914401" y="5103909"/>
            <a:ext cx="4875213" cy="318323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1" y="5474370"/>
            <a:ext cx="4875213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410325" y="1858880"/>
            <a:ext cx="4921250" cy="2781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28" name="Marcador de texto 7"/>
          <p:cNvSpPr>
            <a:spLocks noGrp="1"/>
          </p:cNvSpPr>
          <p:nvPr>
            <p:ph type="body" sz="quarter" idx="21" hasCustomPrompt="1"/>
          </p:nvPr>
        </p:nvSpPr>
        <p:spPr>
          <a:xfrm>
            <a:off x="6410326" y="4646710"/>
            <a:ext cx="4921250" cy="450670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2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9" name="Marcador de texto 7"/>
          <p:cNvSpPr>
            <a:spLocks noGrp="1"/>
          </p:cNvSpPr>
          <p:nvPr>
            <p:ph type="body" sz="quarter" idx="22" hasCustomPrompt="1"/>
          </p:nvPr>
        </p:nvSpPr>
        <p:spPr>
          <a:xfrm>
            <a:off x="6410326" y="5103909"/>
            <a:ext cx="4921250" cy="318323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410326" y="5474370"/>
            <a:ext cx="4921250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1818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43792" y="2019300"/>
            <a:ext cx="3123407" cy="2781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1143793" y="4807130"/>
            <a:ext cx="3123407" cy="450670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1143793" y="5264329"/>
            <a:ext cx="3123407" cy="286239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793" y="5570622"/>
            <a:ext cx="3123407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570413" y="2019300"/>
            <a:ext cx="3123407" cy="2781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7997034" y="2019300"/>
            <a:ext cx="3123407" cy="2781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4570413" y="4807130"/>
            <a:ext cx="3123407" cy="450670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0413" y="5264329"/>
            <a:ext cx="3123407" cy="286239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4570413" y="5570622"/>
            <a:ext cx="3123407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24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7997034" y="4807130"/>
            <a:ext cx="3123407" cy="450670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5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7997034" y="5264329"/>
            <a:ext cx="3123407" cy="286239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7997034" y="5570622"/>
            <a:ext cx="3123407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7320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Image left +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685622" y="1200151"/>
            <a:ext cx="4570809" cy="4457700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lnTo>
                  <a:pt x="4572000" y="2286000"/>
                </a:lnTo>
                <a:lnTo>
                  <a:pt x="2286000" y="4572000"/>
                </a:lnTo>
                <a:lnTo>
                  <a:pt x="0" y="2286000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99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B46BC1AC-C31B-44B4-B9BD-F2D2A7B633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0325" y="685802"/>
            <a:ext cx="5397500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4624F29-67B3-43BA-93B0-ADA87C0A51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0325" y="1104900"/>
            <a:ext cx="5397500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1" name="Rectángulo redondeado 4">
            <a:extLst>
              <a:ext uri="{FF2B5EF4-FFF2-40B4-BE49-F238E27FC236}">
                <a16:creationId xmlns:a16="http://schemas.microsoft.com/office/drawing/2014/main" id="{8AF7FB88-C0C9-4A2B-A043-B66E2BE88DD7}"/>
              </a:ext>
            </a:extLst>
          </p:cNvPr>
          <p:cNvSpPr/>
          <p:nvPr userDrawn="1"/>
        </p:nvSpPr>
        <p:spPr>
          <a:xfrm>
            <a:off x="6105526" y="800100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E7886FD-E7E3-4261-8589-2B0ADBBAB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0325" y="2019300"/>
            <a:ext cx="5397500" cy="186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6F4ABA-F0ED-46EF-8576-F6123F283C63}"/>
              </a:ext>
            </a:extLst>
          </p:cNvPr>
          <p:cNvSpPr/>
          <p:nvPr userDrawn="1"/>
        </p:nvSpPr>
        <p:spPr>
          <a:xfrm>
            <a:off x="0" y="6000750"/>
            <a:ext cx="6094412" cy="85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9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10929" y="0"/>
            <a:ext cx="12199753" cy="6858000"/>
          </a:xfrm>
          <a:prstGeom prst="rect">
            <a:avLst/>
          </a:prstGeom>
        </p:spPr>
        <p:txBody>
          <a:bodyPr anchor="ctr"/>
          <a:lstStyle>
            <a:lvl1pPr>
              <a:defRPr sz="1200">
                <a:latin typeface="Helvetica" pitchFamily="2" charset="0"/>
              </a:defRPr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8398" y="855221"/>
            <a:ext cx="6281688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999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12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189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251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8398" y="560432"/>
            <a:ext cx="6281688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12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189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251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294101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969870" y="633928"/>
            <a:ext cx="6281485" cy="41397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999" b="0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12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189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251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</a:t>
            </a:r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69870" y="816054"/>
            <a:ext cx="6281485" cy="8279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999" b="0" i="0">
                <a:ln>
                  <a:noFill/>
                </a:ln>
                <a:solidFill>
                  <a:schemeClr val="tx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12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189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251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2 </a:t>
            </a:r>
          </a:p>
        </p:txBody>
      </p:sp>
    </p:spTree>
    <p:extLst>
      <p:ext uri="{BB962C8B-B14F-4D97-AF65-F5344CB8AC3E}">
        <p14:creationId xmlns:p14="http://schemas.microsoft.com/office/powerpoint/2010/main" val="4030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34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997">
          <p15:clr>
            <a:srgbClr val="FBAE40"/>
          </p15:clr>
        </p15:guide>
        <p15:guide id="5" orient="horz" pos="1366">
          <p15:clr>
            <a:srgbClr val="FBAE40"/>
          </p15:clr>
        </p15:guide>
        <p15:guide id="6" pos="7083">
          <p15:clr>
            <a:srgbClr val="FBAE40"/>
          </p15:clr>
        </p15:guide>
        <p15:guide id="7" pos="61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DAD3D1-00F5-4C1C-AC55-A243B067897E}"/>
              </a:ext>
            </a:extLst>
          </p:cNvPr>
          <p:cNvCxnSpPr/>
          <p:nvPr userDrawn="1"/>
        </p:nvCxnSpPr>
        <p:spPr>
          <a:xfrm>
            <a:off x="-1" y="3886130"/>
            <a:ext cx="12188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5180014" y="2109783"/>
            <a:ext cx="1865312" cy="1340709"/>
          </a:xfrm>
          <a:prstGeom prst="rect">
            <a:avLst/>
          </a:prstGeom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095E6381-46C5-47FD-ABB7-7874D273D2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13BD61B6-A614-400F-A000-3DE1E1095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TITLE HERE</a:t>
            </a: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115805C0-2490-4963-ABD1-1A6C268275EE}"/>
              </a:ext>
            </a:extLst>
          </p:cNvPr>
          <p:cNvSpPr>
            <a:spLocks/>
          </p:cNvSpPr>
          <p:nvPr userDrawn="1"/>
        </p:nvSpPr>
        <p:spPr bwMode="auto">
          <a:xfrm>
            <a:off x="6043212" y="3840227"/>
            <a:ext cx="100558" cy="10055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3810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>
              <a:latin typeface="Helvetica" pitchFamily="2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244B4906-FF65-400E-82EB-1B7BE90EC925}"/>
              </a:ext>
            </a:extLst>
          </p:cNvPr>
          <p:cNvSpPr>
            <a:spLocks/>
          </p:cNvSpPr>
          <p:nvPr userDrawn="1"/>
        </p:nvSpPr>
        <p:spPr bwMode="auto">
          <a:xfrm>
            <a:off x="9493334" y="3827048"/>
            <a:ext cx="100558" cy="10055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3810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>
              <a:latin typeface="Helvetica" pitchFamily="2" charset="0"/>
            </a:endParaRP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AAA4C456-D507-409F-B3F6-3E2FA93325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5162" y="4110817"/>
            <a:ext cx="207665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879056BA-D2E2-42CA-99DA-B5DA5E9626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55162" y="4342683"/>
            <a:ext cx="2076659" cy="262146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F45BC58-6D3F-47D6-881A-014FCB8746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55162" y="4633132"/>
            <a:ext cx="207665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.</a:t>
            </a:r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92AB74B3-6EC2-4617-909E-F651D502F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284" y="2179066"/>
            <a:ext cx="207665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46AC2207-DCE0-41D9-8858-40675B1631B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05284" y="2410932"/>
            <a:ext cx="2076659" cy="252258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B63B5FC-6396-4572-9261-5125A44103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5284" y="2684196"/>
            <a:ext cx="207665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.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01E3014E-39C8-4272-A99C-2E7ACEC357DE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8610957" y="4223484"/>
            <a:ext cx="1865312" cy="1340709"/>
          </a:xfrm>
          <a:prstGeom prst="rect">
            <a:avLst/>
          </a:prstGeom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0E4B5C0A-168C-4FE4-B37C-F236518CB431}"/>
              </a:ext>
            </a:extLst>
          </p:cNvPr>
          <p:cNvSpPr>
            <a:spLocks/>
          </p:cNvSpPr>
          <p:nvPr userDrawn="1"/>
        </p:nvSpPr>
        <p:spPr bwMode="auto">
          <a:xfrm>
            <a:off x="2628093" y="3837937"/>
            <a:ext cx="100558" cy="10055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3810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>
              <a:latin typeface="Helvetica" pitchFamily="2" charset="0"/>
            </a:endParaRPr>
          </a:p>
        </p:txBody>
      </p:sp>
      <p:sp>
        <p:nvSpPr>
          <p:cNvPr id="24" name="Marcador de texto 7">
            <a:extLst>
              <a:ext uri="{FF2B5EF4-FFF2-40B4-BE49-F238E27FC236}">
                <a16:creationId xmlns:a16="http://schemas.microsoft.com/office/drawing/2014/main" id="{090D70C7-B8E4-47BC-B40F-2AD7723A4D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40043" y="2189955"/>
            <a:ext cx="207665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0DE4CBB7-2AD6-41C0-A486-8D9D560550C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40043" y="2421821"/>
            <a:ext cx="2076659" cy="252258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76BDC916-30AC-45C8-8D79-F40B490265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40043" y="2695085"/>
            <a:ext cx="207665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.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D064DF4F-6EEC-4F26-9E07-2C538D5087B4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1745716" y="4234373"/>
            <a:ext cx="1865312" cy="1340709"/>
          </a:xfrm>
          <a:prstGeom prst="rect">
            <a:avLst/>
          </a:prstGeom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839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095E6381-46C5-47FD-ABB7-7874D273D2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13BD61B6-A614-400F-A000-3DE1E1095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TITLE HERE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269CEA44-B0DD-4093-9D6B-1BB325069F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332506" y="2034046"/>
            <a:ext cx="1865312" cy="1340709"/>
          </a:xfrm>
          <a:prstGeom prst="rect">
            <a:avLst/>
          </a:prstGeom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Marcador de texto 7">
            <a:extLst>
              <a:ext uri="{FF2B5EF4-FFF2-40B4-BE49-F238E27FC236}">
                <a16:creationId xmlns:a16="http://schemas.microsoft.com/office/drawing/2014/main" id="{73259099-11EF-42DD-B4B1-3C3E878558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7654" y="4035080"/>
            <a:ext cx="207665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05BBDEE2-BDF6-4497-9A2B-70C7914818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07654" y="4266946"/>
            <a:ext cx="2076659" cy="262146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1712341-E881-4FB4-8B1F-89B2573572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07654" y="4557395"/>
            <a:ext cx="207665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.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89B6D80B-CAD2-4CA6-8B31-6DD0A4DA9D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6970" y="2109783"/>
            <a:ext cx="2076659" cy="207720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799">
                <a:solidFill>
                  <a:schemeClr val="bg1">
                    <a:lumMod val="6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9" name="Marcador de texto 7">
            <a:extLst>
              <a:ext uri="{FF2B5EF4-FFF2-40B4-BE49-F238E27FC236}">
                <a16:creationId xmlns:a16="http://schemas.microsoft.com/office/drawing/2014/main" id="{1E70038B-961D-4D7B-B66A-B04C998325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6970" y="4349303"/>
            <a:ext cx="207665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40" name="Marcador de texto 7">
            <a:extLst>
              <a:ext uri="{FF2B5EF4-FFF2-40B4-BE49-F238E27FC236}">
                <a16:creationId xmlns:a16="http://schemas.microsoft.com/office/drawing/2014/main" id="{2844ABC1-E8D9-43E0-87C1-A327A7A2FC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6970" y="4581169"/>
            <a:ext cx="2076659" cy="242342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6248DF4-04E2-447E-9BD1-CE88A733D1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970" y="4861581"/>
            <a:ext cx="207665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029B5B-13D8-4E79-9616-5A0C9C34B6D7}"/>
              </a:ext>
            </a:extLst>
          </p:cNvPr>
          <p:cNvGrpSpPr/>
          <p:nvPr userDrawn="1"/>
        </p:nvGrpSpPr>
        <p:grpSpPr>
          <a:xfrm>
            <a:off x="-116114" y="3739691"/>
            <a:ext cx="7501619" cy="285124"/>
            <a:chOff x="-116114" y="3739691"/>
            <a:chExt cx="7501619" cy="28512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2246943-892C-4EAB-B42B-053FDBE1E1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16114" y="3886200"/>
              <a:ext cx="740591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C35ADB51-3EFF-4BD1-8D0F-BAC61B77E8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7004" y="3853390"/>
              <a:ext cx="100558" cy="100558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chemeClr val="tx1">
                  <a:lumMod val="40000"/>
                  <a:lumOff val="60000"/>
                  <a:alpha val="50000"/>
                </a:schemeClr>
              </a:solidFill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Helvetica" pitchFamily="2" charset="0"/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F51479D8-7519-4791-938C-46FB2687911D}"/>
                </a:ext>
              </a:extLst>
            </p:cNvPr>
            <p:cNvSpPr>
              <a:spLocks/>
            </p:cNvSpPr>
            <p:nvPr userDrawn="1"/>
          </p:nvSpPr>
          <p:spPr bwMode="auto">
            <a:xfrm rot="16200000">
              <a:off x="7119949" y="3759258"/>
              <a:ext cx="285124" cy="245989"/>
            </a:xfrm>
            <a:custGeom>
              <a:avLst/>
              <a:gdLst>
                <a:gd name="T0" fmla="*/ 0 w 663"/>
                <a:gd name="T1" fmla="*/ 572 h 572"/>
                <a:gd name="T2" fmla="*/ 331 w 663"/>
                <a:gd name="T3" fmla="*/ 0 h 572"/>
                <a:gd name="T4" fmla="*/ 663 w 663"/>
                <a:gd name="T5" fmla="*/ 572 h 572"/>
                <a:gd name="T6" fmla="*/ 0 w 663"/>
                <a:gd name="T7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3" h="572">
                  <a:moveTo>
                    <a:pt x="0" y="572"/>
                  </a:moveTo>
                  <a:lnTo>
                    <a:pt x="331" y="0"/>
                  </a:lnTo>
                  <a:lnTo>
                    <a:pt x="663" y="572"/>
                  </a:lnTo>
                  <a:lnTo>
                    <a:pt x="0" y="572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61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84092" y="2125577"/>
            <a:ext cx="2076659" cy="207720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799">
                <a:solidFill>
                  <a:schemeClr val="bg1">
                    <a:lumMod val="6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5180014" y="2109783"/>
            <a:ext cx="1865312" cy="1340709"/>
          </a:xfrm>
          <a:prstGeom prst="rect">
            <a:avLst/>
          </a:prstGeom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095E6381-46C5-47FD-ABB7-7874D273D2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13BD61B6-A614-400F-A000-3DE1E1095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TITLE HERE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08591A44-2B1C-4A98-BC9D-6FBEE10BBD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4092" y="4365097"/>
            <a:ext cx="207665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BEACBBD1-6EF6-4EDA-9271-B0511CF11B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4092" y="4596963"/>
            <a:ext cx="2076659" cy="242342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38143B-36ED-4134-9599-F0741E8A12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84092" y="4877375"/>
            <a:ext cx="207665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246943-892C-4EAB-B42B-053FDBE1E1CF}"/>
              </a:ext>
            </a:extLst>
          </p:cNvPr>
          <p:cNvCxnSpPr/>
          <p:nvPr userDrawn="1"/>
        </p:nvCxnSpPr>
        <p:spPr>
          <a:xfrm>
            <a:off x="3713782" y="3882252"/>
            <a:ext cx="847504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2">
            <a:extLst>
              <a:ext uri="{FF2B5EF4-FFF2-40B4-BE49-F238E27FC236}">
                <a16:creationId xmlns:a16="http://schemas.microsoft.com/office/drawing/2014/main" id="{115805C0-2490-4963-ABD1-1A6C268275EE}"/>
              </a:ext>
            </a:extLst>
          </p:cNvPr>
          <p:cNvSpPr>
            <a:spLocks/>
          </p:cNvSpPr>
          <p:nvPr userDrawn="1"/>
        </p:nvSpPr>
        <p:spPr bwMode="auto">
          <a:xfrm>
            <a:off x="6056819" y="3825713"/>
            <a:ext cx="100558" cy="10055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3810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>
              <a:latin typeface="Helvetica" pitchFamily="2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244B4906-FF65-400E-82EB-1B7BE90EC925}"/>
              </a:ext>
            </a:extLst>
          </p:cNvPr>
          <p:cNvSpPr>
            <a:spLocks/>
          </p:cNvSpPr>
          <p:nvPr userDrawn="1"/>
        </p:nvSpPr>
        <p:spPr bwMode="auto">
          <a:xfrm>
            <a:off x="9535823" y="3827048"/>
            <a:ext cx="100558" cy="10055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3810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>
              <a:latin typeface="Helvetica" pitchFamily="2" charset="0"/>
            </a:endParaRP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D1E75EFA-4663-4604-980A-A7CE8C40F26D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3481402" y="3759258"/>
            <a:ext cx="285124" cy="245989"/>
          </a:xfrm>
          <a:custGeom>
            <a:avLst/>
            <a:gdLst>
              <a:gd name="T0" fmla="*/ 0 w 663"/>
              <a:gd name="T1" fmla="*/ 572 h 572"/>
              <a:gd name="T2" fmla="*/ 331 w 663"/>
              <a:gd name="T3" fmla="*/ 0 h 572"/>
              <a:gd name="T4" fmla="*/ 663 w 663"/>
              <a:gd name="T5" fmla="*/ 572 h 572"/>
              <a:gd name="T6" fmla="*/ 0 w 663"/>
              <a:gd name="T7" fmla="*/ 572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3" h="572">
                <a:moveTo>
                  <a:pt x="0" y="572"/>
                </a:moveTo>
                <a:lnTo>
                  <a:pt x="331" y="0"/>
                </a:lnTo>
                <a:lnTo>
                  <a:pt x="663" y="572"/>
                </a:lnTo>
                <a:lnTo>
                  <a:pt x="0" y="572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>
              <a:latin typeface="Helvetica" pitchFamily="2" charset="0"/>
            </a:endParaRP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AAA4C456-D507-409F-B3F6-3E2FA93325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6082" y="4110817"/>
            <a:ext cx="207665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879056BA-D2E2-42CA-99DA-B5DA5E9626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56082" y="4342683"/>
            <a:ext cx="2076659" cy="262146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F45BC58-6D3F-47D6-881A-014FCB8746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54241" y="4633132"/>
            <a:ext cx="207665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.</a:t>
            </a:r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92AB74B3-6EC2-4617-909E-F651D502F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284" y="2179066"/>
            <a:ext cx="2076659" cy="22533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ct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46AC2207-DCE0-41D9-8858-40675B1631B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05284" y="2410932"/>
            <a:ext cx="2076659" cy="252258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B63B5FC-6396-4572-9261-5125A44103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5284" y="2684196"/>
            <a:ext cx="2076659" cy="7595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ad </a:t>
            </a:r>
            <a:r>
              <a:rPr lang="en-US" dirty="0" err="1"/>
              <a:t>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.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01E3014E-39C8-4272-A99C-2E7ACEC357DE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8610957" y="4223484"/>
            <a:ext cx="1865312" cy="1340709"/>
          </a:xfrm>
          <a:prstGeom prst="rect">
            <a:avLst/>
          </a:prstGeom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564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A862390-D47B-42DF-999F-1DEBF4475C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033" y="2019300"/>
            <a:ext cx="5078412" cy="457200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CC377886-F9D0-42DD-A43C-03BEEFD0A9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9033" y="2476500"/>
            <a:ext cx="507841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C9D2ED-DE32-4032-84B4-E7F2176B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9033" y="3154680"/>
            <a:ext cx="5078412" cy="731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E42583-C116-4C79-8F2C-9B02BCAC50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4411" y="0"/>
            <a:ext cx="6094413" cy="6858000"/>
          </a:xfrm>
          <a:prstGeom prst="rtTriangle">
            <a:avLst/>
          </a:prstGeo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s-E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7DEFF9-EE77-4C9D-A8A4-3F111F13B5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16063" y="0"/>
            <a:ext cx="5772763" cy="6496050"/>
          </a:xfrm>
          <a:custGeom>
            <a:avLst/>
            <a:gdLst>
              <a:gd name="connsiteX0" fmla="*/ 0 w 5772763"/>
              <a:gd name="connsiteY0" fmla="*/ 0 h 6496050"/>
              <a:gd name="connsiteX1" fmla="*/ 5772763 w 5772763"/>
              <a:gd name="connsiteY1" fmla="*/ 0 h 6496050"/>
              <a:gd name="connsiteX2" fmla="*/ 5772763 w 5772763"/>
              <a:gd name="connsiteY2" fmla="*/ 6496050 h 649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2763" h="6496050">
                <a:moveTo>
                  <a:pt x="0" y="0"/>
                </a:moveTo>
                <a:lnTo>
                  <a:pt x="5772763" y="0"/>
                </a:lnTo>
                <a:lnTo>
                  <a:pt x="5772763" y="64960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Helvetica" pitchFamily="2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35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text box /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BIG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69950" y="1911350"/>
            <a:ext cx="10461625" cy="3505200"/>
          </a:xfrm>
          <a:prstGeom prst="rect">
            <a:avLst/>
          </a:prstGeom>
        </p:spPr>
        <p:txBody>
          <a:bodyPr numCol="3" spcCol="457200"/>
          <a:lstStyle>
            <a:lvl1pPr marL="0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126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1371189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1828252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161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0E63DA4D-0CDC-40C4-8D36-04AF2D2153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id="{3C41E1F9-0495-4574-A819-741401A47F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9" y="1104900"/>
            <a:ext cx="10417175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/>
              <a:t>PUT YOUR  TITLE HERE</a:t>
            </a:r>
          </a:p>
        </p:txBody>
      </p:sp>
    </p:spTree>
    <p:extLst>
      <p:ext uri="{BB962C8B-B14F-4D97-AF65-F5344CB8AC3E}">
        <p14:creationId xmlns:p14="http://schemas.microsoft.com/office/powerpoint/2010/main" val="373467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44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A862390-D47B-42DF-999F-1DEBF4475C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5036" y="2019300"/>
            <a:ext cx="5078412" cy="457200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CC377886-F9D0-42DD-A43C-03BEEFD0A9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5036" y="2476500"/>
            <a:ext cx="507841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C9D2ED-DE32-4032-84B4-E7F2176B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5036" y="3154680"/>
            <a:ext cx="5078412" cy="731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non.</a:t>
            </a:r>
          </a:p>
        </p:txBody>
      </p:sp>
    </p:spTree>
    <p:extLst>
      <p:ext uri="{BB962C8B-B14F-4D97-AF65-F5344CB8AC3E}">
        <p14:creationId xmlns:p14="http://schemas.microsoft.com/office/powerpoint/2010/main" val="293811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94413" y="0"/>
            <a:ext cx="609441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A862390-D47B-42DF-999F-1DEBF4475C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033" y="2019300"/>
            <a:ext cx="5078412" cy="457200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CC377886-F9D0-42DD-A43C-03BEEFD0A9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9033" y="2476500"/>
            <a:ext cx="507841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C9D2ED-DE32-4032-84B4-E7F2176B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9033" y="3154680"/>
            <a:ext cx="5078412" cy="731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non.</a:t>
            </a:r>
          </a:p>
        </p:txBody>
      </p:sp>
    </p:spTree>
    <p:extLst>
      <p:ext uri="{BB962C8B-B14F-4D97-AF65-F5344CB8AC3E}">
        <p14:creationId xmlns:p14="http://schemas.microsoft.com/office/powerpoint/2010/main" val="202511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A862390-D47B-42DF-999F-1DEBF4475C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033" y="2019300"/>
            <a:ext cx="5078412" cy="457200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CC377886-F9D0-42DD-A43C-03BEEFD0A9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9033" y="2476500"/>
            <a:ext cx="507841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C9D2ED-DE32-4032-84B4-E7F2176B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9033" y="3154680"/>
            <a:ext cx="5078412" cy="731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E42583-C116-4C79-8F2C-9B02BCAC50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4411" y="0"/>
            <a:ext cx="6094413" cy="6858000"/>
          </a:xfrm>
          <a:prstGeom prst="rtTriangle">
            <a:avLst/>
          </a:prstGeo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s-E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7DEFF9-EE77-4C9D-A8A4-3F111F13B5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16063" y="0"/>
            <a:ext cx="5772763" cy="6496050"/>
          </a:xfrm>
          <a:custGeom>
            <a:avLst/>
            <a:gdLst>
              <a:gd name="connsiteX0" fmla="*/ 0 w 5772763"/>
              <a:gd name="connsiteY0" fmla="*/ 0 h 6496050"/>
              <a:gd name="connsiteX1" fmla="*/ 5772763 w 5772763"/>
              <a:gd name="connsiteY1" fmla="*/ 0 h 6496050"/>
              <a:gd name="connsiteX2" fmla="*/ 5772763 w 5772763"/>
              <a:gd name="connsiteY2" fmla="*/ 6496050 h 649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2763" h="6496050">
                <a:moveTo>
                  <a:pt x="0" y="0"/>
                </a:moveTo>
                <a:lnTo>
                  <a:pt x="5772763" y="0"/>
                </a:lnTo>
                <a:lnTo>
                  <a:pt x="5772763" y="64960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Helvetica" pitchFamily="2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17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E42583-C116-4C79-8F2C-9B02BCAC50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461" y="0"/>
            <a:ext cx="6094413" cy="6858000"/>
          </a:xfrm>
          <a:prstGeom prst="rtTriangle">
            <a:avLst/>
          </a:prstGeo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s-E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7DEFF9-EE77-4C9D-A8A4-3F111F13B5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9113" y="0"/>
            <a:ext cx="5772763" cy="6496050"/>
          </a:xfrm>
          <a:custGeom>
            <a:avLst/>
            <a:gdLst>
              <a:gd name="connsiteX0" fmla="*/ 0 w 5772763"/>
              <a:gd name="connsiteY0" fmla="*/ 0 h 6496050"/>
              <a:gd name="connsiteX1" fmla="*/ 5772763 w 5772763"/>
              <a:gd name="connsiteY1" fmla="*/ 0 h 6496050"/>
              <a:gd name="connsiteX2" fmla="*/ 5772763 w 5772763"/>
              <a:gd name="connsiteY2" fmla="*/ 6496050 h 649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2763" h="6496050">
                <a:moveTo>
                  <a:pt x="0" y="0"/>
                </a:moveTo>
                <a:lnTo>
                  <a:pt x="5772763" y="0"/>
                </a:lnTo>
                <a:lnTo>
                  <a:pt x="5772763" y="64960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Helvetica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463E775-3997-49BA-BD0A-59CAA3AC1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5036" y="2019300"/>
            <a:ext cx="5078412" cy="457200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95E2252-7D63-4381-9BCA-079BCD0AD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5036" y="2476500"/>
            <a:ext cx="507841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08BF719-15A4-424E-AE88-AA98B7608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5036" y="3154680"/>
            <a:ext cx="5078412" cy="731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non.</a:t>
            </a:r>
          </a:p>
        </p:txBody>
      </p:sp>
    </p:spTree>
    <p:extLst>
      <p:ext uri="{BB962C8B-B14F-4D97-AF65-F5344CB8AC3E}">
        <p14:creationId xmlns:p14="http://schemas.microsoft.com/office/powerpoint/2010/main" val="184090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269DF-AE36-4FDF-9C26-B2756891E2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513931" cy="6858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2BA522D-A2FC-4712-B1D1-83848CE556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6061" y="0"/>
            <a:ext cx="4322763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36FBC16-1E9A-416D-BCF8-8A12E70BFD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13931" y="0"/>
            <a:ext cx="4386262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06E1E11-8B66-4E13-AF97-44BDA36B1D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00193" y="3429000"/>
            <a:ext cx="4322763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99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269DF-AE36-4FDF-9C26-B2756891E2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4894" y="0"/>
            <a:ext cx="3513931" cy="6858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2BA522D-A2FC-4712-B1D1-83848CE556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8674893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06E1E11-8B66-4E13-AF97-44BDA36B1D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5557" y="3429000"/>
            <a:ext cx="4322763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03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463E775-3997-49BA-BD0A-59CAA3AC1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5036" y="2019300"/>
            <a:ext cx="5078412" cy="457200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95E2252-7D63-4381-9BCA-079BCD0AD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5036" y="2476500"/>
            <a:ext cx="507841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08BF719-15A4-424E-AE88-AA98B7608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5036" y="3154680"/>
            <a:ext cx="5078412" cy="731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EF337D4-9F70-4B3D-9E97-E594E8C5582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6073779" cy="6858000"/>
          </a:xfrm>
          <a:custGeom>
            <a:avLst/>
            <a:gdLst>
              <a:gd name="connsiteX0" fmla="*/ 3197227 w 6073779"/>
              <a:gd name="connsiteY0" fmla="*/ 5029200 h 6858000"/>
              <a:gd name="connsiteX1" fmla="*/ 6073779 w 6073779"/>
              <a:gd name="connsiteY1" fmla="*/ 5029200 h 6858000"/>
              <a:gd name="connsiteX2" fmla="*/ 6073779 w 6073779"/>
              <a:gd name="connsiteY2" fmla="*/ 6858000 h 6858000"/>
              <a:gd name="connsiteX3" fmla="*/ 3197227 w 6073779"/>
              <a:gd name="connsiteY3" fmla="*/ 6858000 h 6858000"/>
              <a:gd name="connsiteX4" fmla="*/ 0 w 6073779"/>
              <a:gd name="connsiteY4" fmla="*/ 2628900 h 6858000"/>
              <a:gd name="connsiteX5" fmla="*/ 2876553 w 6073779"/>
              <a:gd name="connsiteY5" fmla="*/ 2628900 h 6858000"/>
              <a:gd name="connsiteX6" fmla="*/ 2876553 w 6073779"/>
              <a:gd name="connsiteY6" fmla="*/ 6858000 h 6858000"/>
              <a:gd name="connsiteX7" fmla="*/ 0 w 6073779"/>
              <a:gd name="connsiteY7" fmla="*/ 6858000 h 6858000"/>
              <a:gd name="connsiteX8" fmla="*/ 0 w 6073779"/>
              <a:gd name="connsiteY8" fmla="*/ 0 h 6858000"/>
              <a:gd name="connsiteX9" fmla="*/ 2894013 w 6073779"/>
              <a:gd name="connsiteY9" fmla="*/ 0 h 6858000"/>
              <a:gd name="connsiteX10" fmla="*/ 2894013 w 6073779"/>
              <a:gd name="connsiteY10" fmla="*/ 2343150 h 6858000"/>
              <a:gd name="connsiteX11" fmla="*/ 0 w 6073779"/>
              <a:gd name="connsiteY11" fmla="*/ 2343150 h 6858000"/>
              <a:gd name="connsiteX12" fmla="*/ 3197227 w 6073779"/>
              <a:gd name="connsiteY12" fmla="*/ 0 h 6858000"/>
              <a:gd name="connsiteX13" fmla="*/ 6073779 w 6073779"/>
              <a:gd name="connsiteY13" fmla="*/ 0 h 6858000"/>
              <a:gd name="connsiteX14" fmla="*/ 6073779 w 6073779"/>
              <a:gd name="connsiteY14" fmla="*/ 4800600 h 6858000"/>
              <a:gd name="connsiteX15" fmla="*/ 3197227 w 6073779"/>
              <a:gd name="connsiteY15" fmla="*/ 4800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73779" h="6858000">
                <a:moveTo>
                  <a:pt x="3197227" y="5029200"/>
                </a:moveTo>
                <a:lnTo>
                  <a:pt x="6073779" y="5029200"/>
                </a:lnTo>
                <a:lnTo>
                  <a:pt x="6073779" y="6858000"/>
                </a:lnTo>
                <a:lnTo>
                  <a:pt x="3197227" y="6858000"/>
                </a:lnTo>
                <a:close/>
                <a:moveTo>
                  <a:pt x="0" y="2628900"/>
                </a:moveTo>
                <a:lnTo>
                  <a:pt x="2876553" y="2628900"/>
                </a:lnTo>
                <a:lnTo>
                  <a:pt x="2876553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894013" y="0"/>
                </a:lnTo>
                <a:lnTo>
                  <a:pt x="2894013" y="2343150"/>
                </a:lnTo>
                <a:lnTo>
                  <a:pt x="0" y="2343150"/>
                </a:lnTo>
                <a:close/>
                <a:moveTo>
                  <a:pt x="3197227" y="0"/>
                </a:moveTo>
                <a:lnTo>
                  <a:pt x="6073779" y="0"/>
                </a:lnTo>
                <a:lnTo>
                  <a:pt x="6073779" y="4800600"/>
                </a:lnTo>
                <a:lnTo>
                  <a:pt x="3197227" y="4800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Helvetica" pitchFamily="2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021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re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1587" y="0"/>
            <a:ext cx="12190412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Drag your images here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715444" y="2104630"/>
            <a:ext cx="4662533" cy="1265767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</a:t>
            </a:r>
          </a:p>
          <a:p>
            <a:pPr lvl="0"/>
            <a:r>
              <a:rPr lang="es-ES_tradnl" dirty="0"/>
              <a:t>BIG TITLE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15444" y="3495900"/>
            <a:ext cx="4662533" cy="1409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semper. </a:t>
            </a:r>
          </a:p>
        </p:txBody>
      </p:sp>
    </p:spTree>
    <p:extLst>
      <p:ext uri="{BB962C8B-B14F-4D97-AF65-F5344CB8AC3E}">
        <p14:creationId xmlns:p14="http://schemas.microsoft.com/office/powerpoint/2010/main" val="323329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463E775-3997-49BA-BD0A-59CAA3AC1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5036" y="2019300"/>
            <a:ext cx="5078412" cy="457200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95E2252-7D63-4381-9BCA-079BCD0AD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5036" y="2476500"/>
            <a:ext cx="507841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08BF719-15A4-424E-AE88-AA98B7608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5036" y="3154680"/>
            <a:ext cx="5078412" cy="731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A0A159A-0D59-4822-88AC-2C4CD1B0D5F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4799" y="924947"/>
            <a:ext cx="5790407" cy="5029200"/>
          </a:xfrm>
          <a:custGeom>
            <a:avLst/>
            <a:gdLst>
              <a:gd name="connsiteX0" fmla="*/ 794 w 5790407"/>
              <a:gd name="connsiteY0" fmla="*/ 4457700 h 5029200"/>
              <a:gd name="connsiteX1" fmla="*/ 5790407 w 5790407"/>
              <a:gd name="connsiteY1" fmla="*/ 4457700 h 5029200"/>
              <a:gd name="connsiteX2" fmla="*/ 5790407 w 5790407"/>
              <a:gd name="connsiteY2" fmla="*/ 5029200 h 5029200"/>
              <a:gd name="connsiteX3" fmla="*/ 794 w 5790407"/>
              <a:gd name="connsiteY3" fmla="*/ 5029200 h 5029200"/>
              <a:gd name="connsiteX4" fmla="*/ 152401 w 5790407"/>
              <a:gd name="connsiteY4" fmla="*/ 3714750 h 5029200"/>
              <a:gd name="connsiteX5" fmla="*/ 5484811 w 5790407"/>
              <a:gd name="connsiteY5" fmla="*/ 3714750 h 5029200"/>
              <a:gd name="connsiteX6" fmla="*/ 5484811 w 5790407"/>
              <a:gd name="connsiteY6" fmla="*/ 4286250 h 5029200"/>
              <a:gd name="connsiteX7" fmla="*/ 152401 w 5790407"/>
              <a:gd name="connsiteY7" fmla="*/ 4286250 h 5029200"/>
              <a:gd name="connsiteX8" fmla="*/ 457202 w 5790407"/>
              <a:gd name="connsiteY8" fmla="*/ 2971800 h 5029200"/>
              <a:gd name="connsiteX9" fmla="*/ 5789613 w 5790407"/>
              <a:gd name="connsiteY9" fmla="*/ 2971800 h 5029200"/>
              <a:gd name="connsiteX10" fmla="*/ 5789613 w 5790407"/>
              <a:gd name="connsiteY10" fmla="*/ 3543300 h 5029200"/>
              <a:gd name="connsiteX11" fmla="*/ 457202 w 5790407"/>
              <a:gd name="connsiteY11" fmla="*/ 3543300 h 5029200"/>
              <a:gd name="connsiteX12" fmla="*/ 1 w 5790407"/>
              <a:gd name="connsiteY12" fmla="*/ 2228850 h 5029200"/>
              <a:gd name="connsiteX13" fmla="*/ 5180014 w 5790407"/>
              <a:gd name="connsiteY13" fmla="*/ 2228850 h 5029200"/>
              <a:gd name="connsiteX14" fmla="*/ 5180014 w 5790407"/>
              <a:gd name="connsiteY14" fmla="*/ 2800350 h 5029200"/>
              <a:gd name="connsiteX15" fmla="*/ 1 w 5790407"/>
              <a:gd name="connsiteY15" fmla="*/ 2800350 h 5029200"/>
              <a:gd name="connsiteX16" fmla="*/ 457202 w 5790407"/>
              <a:gd name="connsiteY16" fmla="*/ 1485900 h 5029200"/>
              <a:gd name="connsiteX17" fmla="*/ 5789614 w 5790407"/>
              <a:gd name="connsiteY17" fmla="*/ 1485900 h 5029200"/>
              <a:gd name="connsiteX18" fmla="*/ 5789614 w 5790407"/>
              <a:gd name="connsiteY18" fmla="*/ 2057400 h 5029200"/>
              <a:gd name="connsiteX19" fmla="*/ 457202 w 5790407"/>
              <a:gd name="connsiteY19" fmla="*/ 2057400 h 5029200"/>
              <a:gd name="connsiteX20" fmla="*/ 152401 w 5790407"/>
              <a:gd name="connsiteY20" fmla="*/ 742950 h 5029200"/>
              <a:gd name="connsiteX21" fmla="*/ 5484814 w 5790407"/>
              <a:gd name="connsiteY21" fmla="*/ 742950 h 5029200"/>
              <a:gd name="connsiteX22" fmla="*/ 5484814 w 5790407"/>
              <a:gd name="connsiteY22" fmla="*/ 1314450 h 5029200"/>
              <a:gd name="connsiteX23" fmla="*/ 152401 w 5790407"/>
              <a:gd name="connsiteY23" fmla="*/ 1314450 h 5029200"/>
              <a:gd name="connsiteX24" fmla="*/ 0 w 5790407"/>
              <a:gd name="connsiteY24" fmla="*/ 0 h 5029200"/>
              <a:gd name="connsiteX25" fmla="*/ 5789613 w 5790407"/>
              <a:gd name="connsiteY25" fmla="*/ 0 h 5029200"/>
              <a:gd name="connsiteX26" fmla="*/ 5789613 w 5790407"/>
              <a:gd name="connsiteY26" fmla="*/ 571500 h 5029200"/>
              <a:gd name="connsiteX27" fmla="*/ 0 w 5790407"/>
              <a:gd name="connsiteY27" fmla="*/ 5715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90407" h="5029200">
                <a:moveTo>
                  <a:pt x="794" y="4457700"/>
                </a:moveTo>
                <a:lnTo>
                  <a:pt x="5790407" y="4457700"/>
                </a:lnTo>
                <a:lnTo>
                  <a:pt x="5790407" y="5029200"/>
                </a:lnTo>
                <a:lnTo>
                  <a:pt x="794" y="5029200"/>
                </a:lnTo>
                <a:close/>
                <a:moveTo>
                  <a:pt x="152401" y="3714750"/>
                </a:moveTo>
                <a:lnTo>
                  <a:pt x="5484811" y="3714750"/>
                </a:lnTo>
                <a:lnTo>
                  <a:pt x="5484811" y="4286250"/>
                </a:lnTo>
                <a:lnTo>
                  <a:pt x="152401" y="4286250"/>
                </a:lnTo>
                <a:close/>
                <a:moveTo>
                  <a:pt x="457202" y="2971800"/>
                </a:moveTo>
                <a:lnTo>
                  <a:pt x="5789613" y="2971800"/>
                </a:lnTo>
                <a:lnTo>
                  <a:pt x="5789613" y="3543300"/>
                </a:lnTo>
                <a:lnTo>
                  <a:pt x="457202" y="3543300"/>
                </a:lnTo>
                <a:close/>
                <a:moveTo>
                  <a:pt x="1" y="2228850"/>
                </a:moveTo>
                <a:lnTo>
                  <a:pt x="5180014" y="2228850"/>
                </a:lnTo>
                <a:lnTo>
                  <a:pt x="5180014" y="2800350"/>
                </a:lnTo>
                <a:lnTo>
                  <a:pt x="1" y="2800350"/>
                </a:lnTo>
                <a:close/>
                <a:moveTo>
                  <a:pt x="457202" y="1485900"/>
                </a:moveTo>
                <a:lnTo>
                  <a:pt x="5789614" y="1485900"/>
                </a:lnTo>
                <a:lnTo>
                  <a:pt x="5789614" y="2057400"/>
                </a:lnTo>
                <a:lnTo>
                  <a:pt x="457202" y="2057400"/>
                </a:lnTo>
                <a:close/>
                <a:moveTo>
                  <a:pt x="152401" y="742950"/>
                </a:moveTo>
                <a:lnTo>
                  <a:pt x="5484814" y="742950"/>
                </a:lnTo>
                <a:lnTo>
                  <a:pt x="5484814" y="1314450"/>
                </a:lnTo>
                <a:lnTo>
                  <a:pt x="152401" y="1314450"/>
                </a:lnTo>
                <a:close/>
                <a:moveTo>
                  <a:pt x="0" y="0"/>
                </a:moveTo>
                <a:lnTo>
                  <a:pt x="5789613" y="0"/>
                </a:lnTo>
                <a:lnTo>
                  <a:pt x="5789613" y="571500"/>
                </a:lnTo>
                <a:lnTo>
                  <a:pt x="0" y="571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Helvetica" pitchFamily="2" charset="0"/>
              </a:defRPr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476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BIG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140035" y="1911349"/>
            <a:ext cx="6191539" cy="3865995"/>
          </a:xfrm>
          <a:prstGeom prst="rect">
            <a:avLst/>
          </a:prstGeom>
        </p:spPr>
        <p:txBody>
          <a:bodyPr numCol="2" spcCol="457200"/>
          <a:lstStyle>
            <a:lvl1pPr marL="0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914126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1371189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1828252" indent="0" algn="just">
              <a:lnSpc>
                <a:spcPct val="150000"/>
              </a:lnSpc>
              <a:buNone/>
              <a:defRPr sz="13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69833" y="1911350"/>
            <a:ext cx="3896131" cy="38659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527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A862390-D47B-42DF-999F-1DEBF4475C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033" y="2019300"/>
            <a:ext cx="5078412" cy="457200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CC377886-F9D0-42DD-A43C-03BEEFD0A9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9033" y="2476500"/>
            <a:ext cx="507841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C9D2ED-DE32-4032-84B4-E7F2176B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9033" y="3154680"/>
            <a:ext cx="5078412" cy="731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2C40A3C-4818-4325-8658-860AD837C7D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10326" y="918030"/>
            <a:ext cx="4555531" cy="5245045"/>
          </a:xfrm>
          <a:custGeom>
            <a:avLst/>
            <a:gdLst>
              <a:gd name="connsiteX0" fmla="*/ 2691905 w 4555531"/>
              <a:gd name="connsiteY0" fmla="*/ 414141 h 5245045"/>
              <a:gd name="connsiteX1" fmla="*/ 3209579 w 4555531"/>
              <a:gd name="connsiteY1" fmla="*/ 414141 h 5245045"/>
              <a:gd name="connsiteX2" fmla="*/ 3209579 w 4555531"/>
              <a:gd name="connsiteY2" fmla="*/ 5244327 h 5245045"/>
              <a:gd name="connsiteX3" fmla="*/ 2691905 w 4555531"/>
              <a:gd name="connsiteY3" fmla="*/ 5244327 h 5245045"/>
              <a:gd name="connsiteX4" fmla="*/ 1345952 w 4555531"/>
              <a:gd name="connsiteY4" fmla="*/ 414141 h 5245045"/>
              <a:gd name="connsiteX5" fmla="*/ 1863626 w 4555531"/>
              <a:gd name="connsiteY5" fmla="*/ 414141 h 5245045"/>
              <a:gd name="connsiteX6" fmla="*/ 1863626 w 4555531"/>
              <a:gd name="connsiteY6" fmla="*/ 5244326 h 5245045"/>
              <a:gd name="connsiteX7" fmla="*/ 1345952 w 4555531"/>
              <a:gd name="connsiteY7" fmla="*/ 5244326 h 5245045"/>
              <a:gd name="connsiteX8" fmla="*/ 3364881 w 4555531"/>
              <a:gd name="connsiteY8" fmla="*/ 138047 h 5245045"/>
              <a:gd name="connsiteX9" fmla="*/ 3882555 w 4555531"/>
              <a:gd name="connsiteY9" fmla="*/ 138047 h 5245045"/>
              <a:gd name="connsiteX10" fmla="*/ 3882555 w 4555531"/>
              <a:gd name="connsiteY10" fmla="*/ 4968234 h 5245045"/>
              <a:gd name="connsiteX11" fmla="*/ 3364881 w 4555531"/>
              <a:gd name="connsiteY11" fmla="*/ 4968234 h 5245045"/>
              <a:gd name="connsiteX12" fmla="*/ 672976 w 4555531"/>
              <a:gd name="connsiteY12" fmla="*/ 138047 h 5245045"/>
              <a:gd name="connsiteX13" fmla="*/ 1190650 w 4555531"/>
              <a:gd name="connsiteY13" fmla="*/ 138047 h 5245045"/>
              <a:gd name="connsiteX14" fmla="*/ 1190650 w 4555531"/>
              <a:gd name="connsiteY14" fmla="*/ 4968231 h 5245045"/>
              <a:gd name="connsiteX15" fmla="*/ 672976 w 4555531"/>
              <a:gd name="connsiteY15" fmla="*/ 4968231 h 5245045"/>
              <a:gd name="connsiteX16" fmla="*/ 0 w 4555531"/>
              <a:gd name="connsiteY16" fmla="*/ 719 h 5245045"/>
              <a:gd name="connsiteX17" fmla="*/ 517674 w 4555531"/>
              <a:gd name="connsiteY17" fmla="*/ 719 h 5245045"/>
              <a:gd name="connsiteX18" fmla="*/ 517674 w 4555531"/>
              <a:gd name="connsiteY18" fmla="*/ 5245045 h 5245045"/>
              <a:gd name="connsiteX19" fmla="*/ 0 w 4555531"/>
              <a:gd name="connsiteY19" fmla="*/ 5245045 h 5245045"/>
              <a:gd name="connsiteX20" fmla="*/ 2018929 w 4555531"/>
              <a:gd name="connsiteY20" fmla="*/ 1 h 5245045"/>
              <a:gd name="connsiteX21" fmla="*/ 2536603 w 4555531"/>
              <a:gd name="connsiteY21" fmla="*/ 1 h 5245045"/>
              <a:gd name="connsiteX22" fmla="*/ 2536603 w 4555531"/>
              <a:gd name="connsiteY22" fmla="*/ 4692141 h 5245045"/>
              <a:gd name="connsiteX23" fmla="*/ 2018929 w 4555531"/>
              <a:gd name="connsiteY23" fmla="*/ 4692141 h 5245045"/>
              <a:gd name="connsiteX24" fmla="*/ 4037857 w 4555531"/>
              <a:gd name="connsiteY24" fmla="*/ 0 h 5245045"/>
              <a:gd name="connsiteX25" fmla="*/ 4555531 w 4555531"/>
              <a:gd name="connsiteY25" fmla="*/ 0 h 5245045"/>
              <a:gd name="connsiteX26" fmla="*/ 4555531 w 4555531"/>
              <a:gd name="connsiteY26" fmla="*/ 5244326 h 5245045"/>
              <a:gd name="connsiteX27" fmla="*/ 4037857 w 4555531"/>
              <a:gd name="connsiteY27" fmla="*/ 5244326 h 524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55531" h="5245045">
                <a:moveTo>
                  <a:pt x="2691905" y="414141"/>
                </a:moveTo>
                <a:lnTo>
                  <a:pt x="3209579" y="414141"/>
                </a:lnTo>
                <a:lnTo>
                  <a:pt x="3209579" y="5244327"/>
                </a:lnTo>
                <a:lnTo>
                  <a:pt x="2691905" y="5244327"/>
                </a:lnTo>
                <a:close/>
                <a:moveTo>
                  <a:pt x="1345952" y="414141"/>
                </a:moveTo>
                <a:lnTo>
                  <a:pt x="1863626" y="414141"/>
                </a:lnTo>
                <a:lnTo>
                  <a:pt x="1863626" y="5244326"/>
                </a:lnTo>
                <a:lnTo>
                  <a:pt x="1345952" y="5244326"/>
                </a:lnTo>
                <a:close/>
                <a:moveTo>
                  <a:pt x="3364881" y="138047"/>
                </a:moveTo>
                <a:lnTo>
                  <a:pt x="3882555" y="138047"/>
                </a:lnTo>
                <a:lnTo>
                  <a:pt x="3882555" y="4968234"/>
                </a:lnTo>
                <a:lnTo>
                  <a:pt x="3364881" y="4968234"/>
                </a:lnTo>
                <a:close/>
                <a:moveTo>
                  <a:pt x="672976" y="138047"/>
                </a:moveTo>
                <a:lnTo>
                  <a:pt x="1190650" y="138047"/>
                </a:lnTo>
                <a:lnTo>
                  <a:pt x="1190650" y="4968231"/>
                </a:lnTo>
                <a:lnTo>
                  <a:pt x="672976" y="4968231"/>
                </a:lnTo>
                <a:close/>
                <a:moveTo>
                  <a:pt x="0" y="719"/>
                </a:moveTo>
                <a:lnTo>
                  <a:pt x="517674" y="719"/>
                </a:lnTo>
                <a:lnTo>
                  <a:pt x="517674" y="5245045"/>
                </a:lnTo>
                <a:lnTo>
                  <a:pt x="0" y="5245045"/>
                </a:lnTo>
                <a:close/>
                <a:moveTo>
                  <a:pt x="2018929" y="1"/>
                </a:moveTo>
                <a:lnTo>
                  <a:pt x="2536603" y="1"/>
                </a:lnTo>
                <a:lnTo>
                  <a:pt x="2536603" y="4692141"/>
                </a:lnTo>
                <a:lnTo>
                  <a:pt x="2018929" y="4692141"/>
                </a:lnTo>
                <a:close/>
                <a:moveTo>
                  <a:pt x="4037857" y="0"/>
                </a:moveTo>
                <a:lnTo>
                  <a:pt x="4555531" y="0"/>
                </a:lnTo>
                <a:lnTo>
                  <a:pt x="4555531" y="5244326"/>
                </a:lnTo>
                <a:lnTo>
                  <a:pt x="4037857" y="52443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Helvetica" pitchFamily="2" charset="0"/>
              </a:defRPr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54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48AFE-47A7-4240-A55E-C464F11D78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88825" cy="6858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26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48AFE-47A7-4240-A55E-C464F11D78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88825" cy="6858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8674860-7781-4469-B6D1-0846C9681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9608" y="800100"/>
            <a:ext cx="9914021" cy="49149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176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48AFE-47A7-4240-A55E-C464F11D78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88825" cy="6858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8674860-7781-4469-B6D1-0846C9681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97493" y="800100"/>
            <a:ext cx="9914021" cy="49149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05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"/>
          <p:cNvGrpSpPr/>
          <p:nvPr userDrawn="1"/>
        </p:nvGrpSpPr>
        <p:grpSpPr>
          <a:xfrm>
            <a:off x="5789613" y="2002172"/>
            <a:ext cx="8416385" cy="4829881"/>
            <a:chOff x="5486400" y="2946400"/>
            <a:chExt cx="25576932" cy="14673922"/>
          </a:xfrm>
        </p:grpSpPr>
        <p:sp>
          <p:nvSpPr>
            <p:cNvPr id="12" name="Shape 6"/>
            <p:cNvSpPr/>
            <p:nvPr/>
          </p:nvSpPr>
          <p:spPr>
            <a:xfrm>
              <a:off x="8026399" y="3136900"/>
              <a:ext cx="20505266" cy="1390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3" y="1320"/>
                  </a:moveTo>
                  <a:lnTo>
                    <a:pt x="20703" y="19605"/>
                  </a:lnTo>
                  <a:lnTo>
                    <a:pt x="895" y="19605"/>
                  </a:lnTo>
                  <a:lnTo>
                    <a:pt x="895" y="1320"/>
                  </a:lnTo>
                  <a:lnTo>
                    <a:pt x="20703" y="1320"/>
                  </a:lnTo>
                  <a:cubicBezTo>
                    <a:pt x="20703" y="1320"/>
                    <a:pt x="20703" y="1320"/>
                    <a:pt x="20703" y="1320"/>
                  </a:cubicBezTo>
                  <a:close/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lose/>
                </a:path>
              </a:pathLst>
            </a:custGeom>
            <a:gradFill>
              <a:gsLst>
                <a:gs pos="0">
                  <a:srgbClr val="E8E7E8"/>
                </a:gs>
                <a:gs pos="95000">
                  <a:srgbClr val="AFB2B4"/>
                </a:gs>
              </a:gsLst>
              <a:lin ang="2043523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13" name="Shape 7"/>
            <p:cNvSpPr/>
            <p:nvPr/>
          </p:nvSpPr>
          <p:spPr>
            <a:xfrm>
              <a:off x="28448000" y="16751300"/>
              <a:ext cx="170192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800" y="1151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14" name="Shape 8"/>
            <p:cNvSpPr/>
            <p:nvPr/>
          </p:nvSpPr>
          <p:spPr>
            <a:xfrm>
              <a:off x="7937500" y="16751300"/>
              <a:ext cx="170194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1832" y="12996"/>
                  </a:lnTo>
                  <a:cubicBezTo>
                    <a:pt x="11832" y="12996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15" name="Shape 9"/>
            <p:cNvSpPr/>
            <p:nvPr/>
          </p:nvSpPr>
          <p:spPr>
            <a:xfrm>
              <a:off x="7835900" y="2946400"/>
              <a:ext cx="20878159" cy="14637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1" y="0"/>
                  </a:moveTo>
                  <a:lnTo>
                    <a:pt x="799" y="0"/>
                  </a:lnTo>
                  <a:cubicBezTo>
                    <a:pt x="358" y="0"/>
                    <a:pt x="0" y="510"/>
                    <a:pt x="0" y="1140"/>
                  </a:cubicBezTo>
                  <a:lnTo>
                    <a:pt x="0" y="20460"/>
                  </a:lnTo>
                  <a:cubicBezTo>
                    <a:pt x="0" y="21090"/>
                    <a:pt x="358" y="21600"/>
                    <a:pt x="799" y="21600"/>
                  </a:cubicBezTo>
                  <a:lnTo>
                    <a:pt x="20801" y="21600"/>
                  </a:lnTo>
                  <a:cubicBezTo>
                    <a:pt x="21242" y="21600"/>
                    <a:pt x="21600" y="21090"/>
                    <a:pt x="21600" y="20460"/>
                  </a:cubicBezTo>
                  <a:lnTo>
                    <a:pt x="21600" y="1140"/>
                  </a:lnTo>
                  <a:cubicBezTo>
                    <a:pt x="21600" y="510"/>
                    <a:pt x="21242" y="0"/>
                    <a:pt x="20801" y="0"/>
                  </a:cubicBezTo>
                  <a:cubicBezTo>
                    <a:pt x="20801" y="0"/>
                    <a:pt x="20801" y="0"/>
                    <a:pt x="20801" y="0"/>
                  </a:cubicBezTo>
                  <a:close/>
                  <a:moveTo>
                    <a:pt x="20801" y="138"/>
                  </a:moveTo>
                  <a:cubicBezTo>
                    <a:pt x="21188" y="138"/>
                    <a:pt x="21504" y="587"/>
                    <a:pt x="21504" y="1140"/>
                  </a:cubicBezTo>
                  <a:lnTo>
                    <a:pt x="21504" y="20460"/>
                  </a:lnTo>
                  <a:cubicBezTo>
                    <a:pt x="21504" y="21013"/>
                    <a:pt x="21188" y="21462"/>
                    <a:pt x="20801" y="21462"/>
                  </a:cubicBezTo>
                  <a:lnTo>
                    <a:pt x="799" y="21462"/>
                  </a:lnTo>
                  <a:cubicBezTo>
                    <a:pt x="412" y="21462"/>
                    <a:pt x="96" y="21013"/>
                    <a:pt x="96" y="20460"/>
                  </a:cubicBezTo>
                  <a:lnTo>
                    <a:pt x="96" y="1140"/>
                  </a:lnTo>
                  <a:cubicBezTo>
                    <a:pt x="96" y="587"/>
                    <a:pt x="412" y="138"/>
                    <a:pt x="799" y="138"/>
                  </a:cubicBezTo>
                  <a:lnTo>
                    <a:pt x="20801" y="138"/>
                  </a:lnTo>
                </a:path>
              </a:pathLst>
            </a:custGeom>
            <a:gradFill>
              <a:gsLst>
                <a:gs pos="100000">
                  <a:srgbClr val="C7C8CB"/>
                </a:gs>
                <a:gs pos="0">
                  <a:srgbClr val="E9EBF2"/>
                </a:gs>
              </a:gsLst>
              <a:lin ang="3283355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16" name="Shape 10"/>
            <p:cNvSpPr/>
            <p:nvPr/>
          </p:nvSpPr>
          <p:spPr>
            <a:xfrm>
              <a:off x="7899400" y="3009900"/>
              <a:ext cx="20744979" cy="1450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5" y="0"/>
                  </a:moveTo>
                  <a:lnTo>
                    <a:pt x="735" y="0"/>
                  </a:lnTo>
                  <a:cubicBezTo>
                    <a:pt x="330" y="0"/>
                    <a:pt x="0" y="472"/>
                    <a:pt x="0" y="1051"/>
                  </a:cubicBezTo>
                  <a:lnTo>
                    <a:pt x="0" y="20549"/>
                  </a:lnTo>
                  <a:cubicBezTo>
                    <a:pt x="0" y="21128"/>
                    <a:pt x="330" y="21600"/>
                    <a:pt x="735" y="21600"/>
                  </a:cubicBezTo>
                  <a:lnTo>
                    <a:pt x="20865" y="21600"/>
                  </a:lnTo>
                  <a:cubicBezTo>
                    <a:pt x="21270" y="21600"/>
                    <a:pt x="21600" y="21128"/>
                    <a:pt x="21600" y="20549"/>
                  </a:cubicBezTo>
                  <a:lnTo>
                    <a:pt x="21600" y="1051"/>
                  </a:lnTo>
                  <a:cubicBezTo>
                    <a:pt x="21600" y="472"/>
                    <a:pt x="21270" y="0"/>
                    <a:pt x="20865" y="0"/>
                  </a:cubicBezTo>
                  <a:cubicBezTo>
                    <a:pt x="20865" y="0"/>
                    <a:pt x="20865" y="0"/>
                    <a:pt x="20865" y="0"/>
                  </a:cubicBezTo>
                  <a:close/>
                  <a:moveTo>
                    <a:pt x="20865" y="40"/>
                  </a:moveTo>
                  <a:cubicBezTo>
                    <a:pt x="21255" y="40"/>
                    <a:pt x="21572" y="493"/>
                    <a:pt x="21572" y="1051"/>
                  </a:cubicBezTo>
                  <a:lnTo>
                    <a:pt x="21572" y="20549"/>
                  </a:lnTo>
                  <a:cubicBezTo>
                    <a:pt x="21572" y="21107"/>
                    <a:pt x="21255" y="21560"/>
                    <a:pt x="20865" y="21560"/>
                  </a:cubicBezTo>
                  <a:lnTo>
                    <a:pt x="735" y="21560"/>
                  </a:lnTo>
                  <a:cubicBezTo>
                    <a:pt x="345" y="21560"/>
                    <a:pt x="28" y="21107"/>
                    <a:pt x="28" y="20549"/>
                  </a:cubicBezTo>
                  <a:lnTo>
                    <a:pt x="28" y="1051"/>
                  </a:lnTo>
                  <a:cubicBezTo>
                    <a:pt x="28" y="493"/>
                    <a:pt x="345" y="40"/>
                    <a:pt x="735" y="40"/>
                  </a:cubicBezTo>
                  <a:lnTo>
                    <a:pt x="20865" y="40"/>
                  </a:lnTo>
                </a:path>
              </a:pathLst>
            </a:custGeom>
            <a:solidFill>
              <a:srgbClr val="FFFFFF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17" name="Shape 11"/>
            <p:cNvSpPr/>
            <p:nvPr/>
          </p:nvSpPr>
          <p:spPr>
            <a:xfrm>
              <a:off x="8026400" y="3136900"/>
              <a:ext cx="20505261" cy="1390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lose/>
                  <a:moveTo>
                    <a:pt x="20983" y="41"/>
                  </a:moveTo>
                  <a:cubicBezTo>
                    <a:pt x="21308" y="41"/>
                    <a:pt x="21572" y="431"/>
                    <a:pt x="21572" y="910"/>
                  </a:cubicBezTo>
                  <a:lnTo>
                    <a:pt x="21572" y="21021"/>
                  </a:lnTo>
                  <a:lnTo>
                    <a:pt x="21572" y="21156"/>
                  </a:lnTo>
                  <a:lnTo>
                    <a:pt x="21572" y="21186"/>
                  </a:lnTo>
                  <a:cubicBezTo>
                    <a:pt x="21572" y="21392"/>
                    <a:pt x="21459" y="21559"/>
                    <a:pt x="21319" y="21559"/>
                  </a:cubicBezTo>
                  <a:lnTo>
                    <a:pt x="281" y="21559"/>
                  </a:lnTo>
                  <a:cubicBezTo>
                    <a:pt x="141" y="21559"/>
                    <a:pt x="28" y="21392"/>
                    <a:pt x="28" y="21186"/>
                  </a:cubicBezTo>
                  <a:lnTo>
                    <a:pt x="28" y="21156"/>
                  </a:lnTo>
                  <a:lnTo>
                    <a:pt x="28" y="21021"/>
                  </a:lnTo>
                  <a:lnTo>
                    <a:pt x="28" y="910"/>
                  </a:lnTo>
                  <a:cubicBezTo>
                    <a:pt x="28" y="431"/>
                    <a:pt x="292" y="41"/>
                    <a:pt x="617" y="41"/>
                  </a:cubicBezTo>
                  <a:lnTo>
                    <a:pt x="20983" y="41"/>
                  </a:lnTo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20" name="Shape 12"/>
            <p:cNvSpPr/>
            <p:nvPr/>
          </p:nvSpPr>
          <p:spPr>
            <a:xfrm>
              <a:off x="7937500" y="3048000"/>
              <a:ext cx="20691710" cy="14087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1" y="0"/>
                  </a:moveTo>
                  <a:lnTo>
                    <a:pt x="709" y="0"/>
                  </a:lnTo>
                  <a:cubicBezTo>
                    <a:pt x="318" y="0"/>
                    <a:pt x="0" y="467"/>
                    <a:pt x="0" y="1041"/>
                  </a:cubicBezTo>
                  <a:lnTo>
                    <a:pt x="0" y="20885"/>
                  </a:lnTo>
                  <a:lnTo>
                    <a:pt x="0" y="21019"/>
                  </a:lnTo>
                  <a:lnTo>
                    <a:pt x="0" y="21049"/>
                  </a:lnTo>
                  <a:cubicBezTo>
                    <a:pt x="0" y="21353"/>
                    <a:pt x="168" y="21600"/>
                    <a:pt x="375" y="21600"/>
                  </a:cubicBezTo>
                  <a:lnTo>
                    <a:pt x="21225" y="21600"/>
                  </a:lnTo>
                  <a:cubicBezTo>
                    <a:pt x="21432" y="21600"/>
                    <a:pt x="21600" y="21353"/>
                    <a:pt x="21600" y="21049"/>
                  </a:cubicBezTo>
                  <a:lnTo>
                    <a:pt x="21600" y="21019"/>
                  </a:lnTo>
                  <a:lnTo>
                    <a:pt x="21600" y="20885"/>
                  </a:lnTo>
                  <a:lnTo>
                    <a:pt x="21600" y="1041"/>
                  </a:lnTo>
                  <a:cubicBezTo>
                    <a:pt x="21600" y="467"/>
                    <a:pt x="21282" y="0"/>
                    <a:pt x="20891" y="0"/>
                  </a:cubicBezTo>
                  <a:cubicBezTo>
                    <a:pt x="20891" y="0"/>
                    <a:pt x="20891" y="0"/>
                    <a:pt x="20891" y="0"/>
                  </a:cubicBezTo>
                  <a:close/>
                  <a:moveTo>
                    <a:pt x="20891" y="143"/>
                  </a:moveTo>
                  <a:cubicBezTo>
                    <a:pt x="21228" y="143"/>
                    <a:pt x="21503" y="546"/>
                    <a:pt x="21503" y="1041"/>
                  </a:cubicBezTo>
                  <a:lnTo>
                    <a:pt x="21503" y="20885"/>
                  </a:lnTo>
                  <a:lnTo>
                    <a:pt x="21503" y="21019"/>
                  </a:lnTo>
                  <a:lnTo>
                    <a:pt x="21503" y="21049"/>
                  </a:lnTo>
                  <a:cubicBezTo>
                    <a:pt x="21503" y="21274"/>
                    <a:pt x="21378" y="21457"/>
                    <a:pt x="21225" y="21457"/>
                  </a:cubicBezTo>
                  <a:lnTo>
                    <a:pt x="375" y="21457"/>
                  </a:lnTo>
                  <a:cubicBezTo>
                    <a:pt x="222" y="21457"/>
                    <a:pt x="97" y="21274"/>
                    <a:pt x="97" y="21049"/>
                  </a:cubicBezTo>
                  <a:lnTo>
                    <a:pt x="97" y="21019"/>
                  </a:lnTo>
                  <a:lnTo>
                    <a:pt x="97" y="20885"/>
                  </a:lnTo>
                  <a:lnTo>
                    <a:pt x="97" y="1041"/>
                  </a:lnTo>
                  <a:cubicBezTo>
                    <a:pt x="97" y="546"/>
                    <a:pt x="372" y="143"/>
                    <a:pt x="709" y="143"/>
                  </a:cubicBezTo>
                  <a:lnTo>
                    <a:pt x="20891" y="143"/>
                  </a:lnTo>
                </a:path>
              </a:pathLst>
            </a:custGeom>
            <a:gradFill>
              <a:gsLst>
                <a:gs pos="0">
                  <a:srgbClr val="47484B"/>
                </a:gs>
                <a:gs pos="100000">
                  <a:srgbClr val="47484B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21" name="Shape 13"/>
            <p:cNvSpPr/>
            <p:nvPr/>
          </p:nvSpPr>
          <p:spPr>
            <a:xfrm>
              <a:off x="27927300" y="3073400"/>
              <a:ext cx="675538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" y="0"/>
                  </a:moveTo>
                  <a:lnTo>
                    <a:pt x="0" y="0"/>
                  </a:lnTo>
                  <a:cubicBezTo>
                    <a:pt x="11911" y="0"/>
                    <a:pt x="21600" y="9690"/>
                    <a:pt x="21600" y="21600"/>
                  </a:cubicBezTo>
                  <a:lnTo>
                    <a:pt x="21600" y="20090"/>
                  </a:lnTo>
                  <a:cubicBezTo>
                    <a:pt x="21600" y="9013"/>
                    <a:pt x="12588" y="0"/>
                    <a:pt x="151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22" name="Shape 14"/>
            <p:cNvSpPr/>
            <p:nvPr/>
          </p:nvSpPr>
          <p:spPr>
            <a:xfrm>
              <a:off x="7962900" y="3073400"/>
              <a:ext cx="675539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0" y="0"/>
                  </a:moveTo>
                  <a:lnTo>
                    <a:pt x="21600" y="0"/>
                  </a:lnTo>
                  <a:cubicBezTo>
                    <a:pt x="9689" y="0"/>
                    <a:pt x="0" y="9690"/>
                    <a:pt x="0" y="21600"/>
                  </a:cubicBezTo>
                  <a:lnTo>
                    <a:pt x="0" y="20090"/>
                  </a:lnTo>
                  <a:cubicBezTo>
                    <a:pt x="0" y="9013"/>
                    <a:pt x="9012" y="0"/>
                    <a:pt x="2009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23" name="Shape 15"/>
            <p:cNvSpPr/>
            <p:nvPr/>
          </p:nvSpPr>
          <p:spPr>
            <a:xfrm>
              <a:off x="8864600" y="3975100"/>
              <a:ext cx="18826758" cy="1179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9" y="0"/>
                  </a:moveTo>
                  <a:lnTo>
                    <a:pt x="31" y="0"/>
                  </a:lnTo>
                  <a:cubicBezTo>
                    <a:pt x="14" y="0"/>
                    <a:pt x="0" y="22"/>
                    <a:pt x="0" y="49"/>
                  </a:cubicBezTo>
                  <a:lnTo>
                    <a:pt x="0" y="21551"/>
                  </a:lnTo>
                  <a:cubicBezTo>
                    <a:pt x="0" y="21578"/>
                    <a:pt x="14" y="21600"/>
                    <a:pt x="31" y="21600"/>
                  </a:cubicBezTo>
                  <a:lnTo>
                    <a:pt x="21569" y="21600"/>
                  </a:lnTo>
                  <a:cubicBezTo>
                    <a:pt x="21586" y="21600"/>
                    <a:pt x="21600" y="21578"/>
                    <a:pt x="21600" y="21551"/>
                  </a:cubicBezTo>
                  <a:lnTo>
                    <a:pt x="21600" y="49"/>
                  </a:lnTo>
                  <a:cubicBezTo>
                    <a:pt x="21600" y="22"/>
                    <a:pt x="21586" y="0"/>
                    <a:pt x="21569" y="0"/>
                  </a:cubicBezTo>
                  <a:cubicBezTo>
                    <a:pt x="21569" y="0"/>
                    <a:pt x="21569" y="0"/>
                    <a:pt x="21569" y="0"/>
                  </a:cubicBezTo>
                  <a:close/>
                  <a:moveTo>
                    <a:pt x="21569" y="49"/>
                  </a:moveTo>
                  <a:lnTo>
                    <a:pt x="21569" y="49"/>
                  </a:lnTo>
                  <a:lnTo>
                    <a:pt x="21569" y="21551"/>
                  </a:lnTo>
                  <a:lnTo>
                    <a:pt x="31" y="21551"/>
                  </a:lnTo>
                  <a:lnTo>
                    <a:pt x="31" y="49"/>
                  </a:lnTo>
                  <a:lnTo>
                    <a:pt x="21569" y="49"/>
                  </a:lnTo>
                </a:path>
              </a:pathLst>
            </a:custGeom>
            <a:solidFill>
              <a:srgbClr val="7D808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24" name="Shape 16"/>
            <p:cNvSpPr/>
            <p:nvPr/>
          </p:nvSpPr>
          <p:spPr>
            <a:xfrm>
              <a:off x="8813800" y="3924300"/>
              <a:ext cx="18919977" cy="11888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5" y="21467"/>
                  </a:moveTo>
                  <a:cubicBezTo>
                    <a:pt x="21585" y="21527"/>
                    <a:pt x="21554" y="21576"/>
                    <a:pt x="21516" y="21576"/>
                  </a:cubicBezTo>
                  <a:lnTo>
                    <a:pt x="84" y="21576"/>
                  </a:lnTo>
                  <a:cubicBezTo>
                    <a:pt x="46" y="21576"/>
                    <a:pt x="15" y="21527"/>
                    <a:pt x="15" y="21467"/>
                  </a:cubicBezTo>
                  <a:lnTo>
                    <a:pt x="15" y="133"/>
                  </a:lnTo>
                  <a:cubicBezTo>
                    <a:pt x="15" y="73"/>
                    <a:pt x="46" y="24"/>
                    <a:pt x="84" y="24"/>
                  </a:cubicBezTo>
                  <a:lnTo>
                    <a:pt x="21516" y="24"/>
                  </a:lnTo>
                  <a:cubicBezTo>
                    <a:pt x="21554" y="24"/>
                    <a:pt x="21585" y="73"/>
                    <a:pt x="21585" y="133"/>
                  </a:cubicBezTo>
                  <a:cubicBezTo>
                    <a:pt x="21585" y="133"/>
                    <a:pt x="21585" y="21467"/>
                    <a:pt x="21585" y="21467"/>
                  </a:cubicBezTo>
                  <a:close/>
                  <a:moveTo>
                    <a:pt x="21600" y="133"/>
                  </a:moveTo>
                  <a:cubicBezTo>
                    <a:pt x="21600" y="60"/>
                    <a:pt x="21562" y="0"/>
                    <a:pt x="21516" y="0"/>
                  </a:cubicBezTo>
                  <a:lnTo>
                    <a:pt x="84" y="0"/>
                  </a:lnTo>
                  <a:cubicBezTo>
                    <a:pt x="38" y="0"/>
                    <a:pt x="0" y="60"/>
                    <a:pt x="0" y="133"/>
                  </a:cubicBezTo>
                  <a:lnTo>
                    <a:pt x="0" y="21467"/>
                  </a:lnTo>
                  <a:cubicBezTo>
                    <a:pt x="0" y="21540"/>
                    <a:pt x="38" y="21600"/>
                    <a:pt x="84" y="21600"/>
                  </a:cubicBezTo>
                  <a:lnTo>
                    <a:pt x="21516" y="21600"/>
                  </a:lnTo>
                  <a:cubicBezTo>
                    <a:pt x="21562" y="21600"/>
                    <a:pt x="21600" y="21540"/>
                    <a:pt x="21600" y="21467"/>
                  </a:cubicBezTo>
                  <a:cubicBezTo>
                    <a:pt x="21600" y="21467"/>
                    <a:pt x="21600" y="133"/>
                    <a:pt x="21600" y="1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25" name="Shape 17"/>
            <p:cNvSpPr/>
            <p:nvPr/>
          </p:nvSpPr>
          <p:spPr>
            <a:xfrm>
              <a:off x="18148299" y="3454400"/>
              <a:ext cx="258971" cy="25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12953" y="-961"/>
                    <a:pt x="6723" y="-961"/>
                    <a:pt x="2882" y="2882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6" y="16797"/>
                  </a:cubicBezTo>
                  <a:cubicBezTo>
                    <a:pt x="20637" y="12953"/>
                    <a:pt x="20639" y="6723"/>
                    <a:pt x="16796" y="2882"/>
                  </a:cubicBezTo>
                  <a:close/>
                </a:path>
              </a:pathLst>
            </a:custGeom>
            <a:gradFill>
              <a:gsLst>
                <a:gs pos="27000">
                  <a:srgbClr val="696969"/>
                </a:gs>
                <a:gs pos="73000">
                  <a:srgbClr val="0C0C0C"/>
                </a:gs>
              </a:gsLst>
              <a:lin ang="3260679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26" name="Shape 18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0">
                  <a:srgbClr val="A1A2A7">
                    <a:alpha val="0"/>
                  </a:srgbClr>
                </a:gs>
                <a:gs pos="100000">
                  <a:srgbClr val="767778">
                    <a:alpha val="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27" name="Shape 19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100000">
                  <a:srgbClr val="78797E"/>
                </a:gs>
                <a:gs pos="0">
                  <a:srgbClr val="BEC1C3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28" name="Shape 20"/>
            <p:cNvSpPr/>
            <p:nvPr/>
          </p:nvSpPr>
          <p:spPr>
            <a:xfrm>
              <a:off x="5486400" y="17068800"/>
              <a:ext cx="25576932" cy="6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11121"/>
                  </a:lnTo>
                  <a:cubicBezTo>
                    <a:pt x="8" y="14649"/>
                    <a:pt x="19" y="18142"/>
                    <a:pt x="31" y="21600"/>
                  </a:cubicBezTo>
                  <a:lnTo>
                    <a:pt x="21584" y="21600"/>
                  </a:lnTo>
                  <a:cubicBezTo>
                    <a:pt x="21590" y="19983"/>
                    <a:pt x="21595" y="18350"/>
                    <a:pt x="21600" y="16717"/>
                  </a:cubicBezTo>
                  <a:cubicBezTo>
                    <a:pt x="21600" y="16717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64696E"/>
                </a:gs>
                <a:gs pos="46000">
                  <a:srgbClr val="96989B"/>
                </a:gs>
                <a:gs pos="86000">
                  <a:srgbClr val="BEC1C3"/>
                </a:gs>
                <a:gs pos="98000">
                  <a:srgbClr val="E9EBF2"/>
                </a:gs>
                <a:gs pos="1000">
                  <a:srgbClr val="E9EBF2"/>
                </a:gs>
                <a:gs pos="10000">
                  <a:srgbClr val="BEC1C3"/>
                </a:gs>
                <a:gs pos="100000">
                  <a:srgbClr val="78797E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29" name="Shape 21"/>
            <p:cNvSpPr/>
            <p:nvPr/>
          </p:nvSpPr>
          <p:spPr>
            <a:xfrm>
              <a:off x="5524500" y="17132300"/>
              <a:ext cx="25520930" cy="14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607" y="0"/>
                  </a:lnTo>
                  <a:lnTo>
                    <a:pt x="8865" y="0"/>
                  </a:lnTo>
                  <a:lnTo>
                    <a:pt x="0" y="0"/>
                  </a:lnTo>
                  <a:cubicBezTo>
                    <a:pt x="41" y="4919"/>
                    <a:pt x="104" y="9674"/>
                    <a:pt x="185" y="14237"/>
                  </a:cubicBezTo>
                  <a:lnTo>
                    <a:pt x="8866" y="14237"/>
                  </a:lnTo>
                  <a:cubicBezTo>
                    <a:pt x="8936" y="20966"/>
                    <a:pt x="9087" y="21600"/>
                    <a:pt x="9185" y="21600"/>
                  </a:cubicBezTo>
                  <a:lnTo>
                    <a:pt x="10373" y="21600"/>
                  </a:lnTo>
                  <a:lnTo>
                    <a:pt x="10516" y="21600"/>
                  </a:lnTo>
                  <a:lnTo>
                    <a:pt x="12287" y="21600"/>
                  </a:lnTo>
                  <a:cubicBezTo>
                    <a:pt x="12384" y="21600"/>
                    <a:pt x="12535" y="20966"/>
                    <a:pt x="12605" y="14237"/>
                  </a:cubicBezTo>
                  <a:lnTo>
                    <a:pt x="21415" y="14237"/>
                  </a:lnTo>
                  <a:cubicBezTo>
                    <a:pt x="21496" y="9674"/>
                    <a:pt x="21559" y="4919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BEC1C3"/>
                </a:gs>
                <a:gs pos="100000">
                  <a:srgbClr val="BEC1C3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30" name="Shape 22"/>
            <p:cNvSpPr/>
            <p:nvPr/>
          </p:nvSpPr>
          <p:spPr>
            <a:xfrm>
              <a:off x="16078200" y="17068800"/>
              <a:ext cx="4261759" cy="13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616"/>
                  </a:lnTo>
                  <a:cubicBezTo>
                    <a:pt x="371" y="20916"/>
                    <a:pt x="876" y="21600"/>
                    <a:pt x="1513" y="21600"/>
                  </a:cubicBezTo>
                  <a:cubicBezTo>
                    <a:pt x="2014" y="21600"/>
                    <a:pt x="6673" y="21600"/>
                    <a:pt x="8626" y="21600"/>
                  </a:cubicBezTo>
                  <a:cubicBezTo>
                    <a:pt x="9152" y="21600"/>
                    <a:pt x="9482" y="21600"/>
                    <a:pt x="9482" y="21600"/>
                  </a:cubicBezTo>
                  <a:cubicBezTo>
                    <a:pt x="12053" y="21600"/>
                    <a:pt x="19560" y="21600"/>
                    <a:pt x="20087" y="21600"/>
                  </a:cubicBezTo>
                  <a:cubicBezTo>
                    <a:pt x="20724" y="21600"/>
                    <a:pt x="21229" y="20916"/>
                    <a:pt x="21600" y="10616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84000">
                  <a:srgbClr val="EDEEEF"/>
                </a:gs>
                <a:gs pos="10000">
                  <a:srgbClr val="EDEEEF"/>
                </a:gs>
                <a:gs pos="0">
                  <a:srgbClr val="8B8D90"/>
                </a:gs>
                <a:gs pos="96000">
                  <a:srgbClr val="8B8D90"/>
                </a:gs>
              </a:gsLst>
              <a:lin ang="38616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31" name="Shape 23"/>
            <p:cNvSpPr/>
            <p:nvPr/>
          </p:nvSpPr>
          <p:spPr>
            <a:xfrm>
              <a:off x="16040100" y="17170400"/>
              <a:ext cx="4351813" cy="91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6" y="0"/>
                  </a:moveTo>
                  <a:cubicBezTo>
                    <a:pt x="21010" y="14111"/>
                    <a:pt x="20506" y="15298"/>
                    <a:pt x="19895" y="15298"/>
                  </a:cubicBezTo>
                  <a:lnTo>
                    <a:pt x="9509" y="15298"/>
                  </a:lnTo>
                  <a:lnTo>
                    <a:pt x="8671" y="15298"/>
                  </a:lnTo>
                  <a:lnTo>
                    <a:pt x="1705" y="15298"/>
                  </a:lnTo>
                  <a:cubicBezTo>
                    <a:pt x="1094" y="15298"/>
                    <a:pt x="590" y="14111"/>
                    <a:pt x="204" y="0"/>
                  </a:cubicBezTo>
                  <a:lnTo>
                    <a:pt x="0" y="0"/>
                  </a:lnTo>
                  <a:lnTo>
                    <a:pt x="3" y="142"/>
                  </a:lnTo>
                  <a:lnTo>
                    <a:pt x="48" y="2025"/>
                  </a:lnTo>
                  <a:cubicBezTo>
                    <a:pt x="477" y="20160"/>
                    <a:pt x="1028" y="21600"/>
                    <a:pt x="1705" y="21600"/>
                  </a:cubicBezTo>
                  <a:lnTo>
                    <a:pt x="8671" y="21600"/>
                  </a:lnTo>
                  <a:lnTo>
                    <a:pt x="9509" y="21600"/>
                  </a:lnTo>
                  <a:lnTo>
                    <a:pt x="19895" y="21600"/>
                  </a:lnTo>
                  <a:cubicBezTo>
                    <a:pt x="20572" y="21600"/>
                    <a:pt x="21124" y="20160"/>
                    <a:pt x="21552" y="2031"/>
                  </a:cubicBezTo>
                  <a:lnTo>
                    <a:pt x="21597" y="142"/>
                  </a:lnTo>
                  <a:lnTo>
                    <a:pt x="21600" y="0"/>
                  </a:lnTo>
                  <a:cubicBezTo>
                    <a:pt x="21600" y="0"/>
                    <a:pt x="21396" y="0"/>
                    <a:pt x="21396" y="0"/>
                  </a:cubicBezTo>
                  <a:close/>
                </a:path>
              </a:pathLst>
            </a:custGeom>
            <a:gradFill>
              <a:gsLst>
                <a:gs pos="0">
                  <a:srgbClr val="A4A6A9"/>
                </a:gs>
                <a:gs pos="100000">
                  <a:srgbClr val="A4A6A9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32" name="Shape 24"/>
            <p:cNvSpPr/>
            <p:nvPr/>
          </p:nvSpPr>
          <p:spPr>
            <a:xfrm>
              <a:off x="13893799" y="17360900"/>
              <a:ext cx="240121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21299" y="10800"/>
                  </a:moveTo>
                  <a:cubicBezTo>
                    <a:pt x="21458" y="16769"/>
                    <a:pt x="20525" y="21600"/>
                    <a:pt x="19220" y="21600"/>
                  </a:cubicBezTo>
                  <a:lnTo>
                    <a:pt x="2668" y="21600"/>
                  </a:lnTo>
                  <a:cubicBezTo>
                    <a:pt x="1364" y="21600"/>
                    <a:pt x="177" y="16769"/>
                    <a:pt x="17" y="10800"/>
                  </a:cubicBezTo>
                  <a:lnTo>
                    <a:pt x="17" y="10800"/>
                  </a:lnTo>
                  <a:cubicBezTo>
                    <a:pt x="-142" y="4831"/>
                    <a:pt x="791" y="0"/>
                    <a:pt x="2096" y="0"/>
                  </a:cubicBezTo>
                  <a:lnTo>
                    <a:pt x="18648" y="0"/>
                  </a:lnTo>
                  <a:cubicBezTo>
                    <a:pt x="19952" y="0"/>
                    <a:pt x="21139" y="4831"/>
                    <a:pt x="21299" y="10800"/>
                  </a:cubicBezTo>
                  <a:cubicBezTo>
                    <a:pt x="21299" y="10800"/>
                    <a:pt x="21299" y="10800"/>
                    <a:pt x="21299" y="10800"/>
                  </a:cubicBezTo>
                  <a:close/>
                </a:path>
              </a:pathLst>
            </a:custGeom>
            <a:gradFill>
              <a:gsLst>
                <a:gs pos="24000">
                  <a:srgbClr val="5F6265"/>
                </a:gs>
                <a:gs pos="78000">
                  <a:srgbClr val="757677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33" name="Shape 25"/>
            <p:cNvSpPr/>
            <p:nvPr/>
          </p:nvSpPr>
          <p:spPr>
            <a:xfrm>
              <a:off x="22288499" y="17360900"/>
              <a:ext cx="240120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7" y="10800"/>
                  </a:moveTo>
                  <a:cubicBezTo>
                    <a:pt x="-142" y="16769"/>
                    <a:pt x="791" y="21600"/>
                    <a:pt x="2096" y="21600"/>
                  </a:cubicBezTo>
                  <a:lnTo>
                    <a:pt x="18648" y="21600"/>
                  </a:lnTo>
                  <a:cubicBezTo>
                    <a:pt x="19952" y="21600"/>
                    <a:pt x="21139" y="16769"/>
                    <a:pt x="21299" y="10800"/>
                  </a:cubicBezTo>
                  <a:lnTo>
                    <a:pt x="21299" y="10800"/>
                  </a:lnTo>
                  <a:cubicBezTo>
                    <a:pt x="21458" y="4831"/>
                    <a:pt x="20525" y="0"/>
                    <a:pt x="19220" y="0"/>
                  </a:cubicBezTo>
                  <a:lnTo>
                    <a:pt x="2668" y="0"/>
                  </a:lnTo>
                  <a:cubicBezTo>
                    <a:pt x="1364" y="0"/>
                    <a:pt x="177" y="4831"/>
                    <a:pt x="17" y="10800"/>
                  </a:cubicBezTo>
                  <a:cubicBezTo>
                    <a:pt x="17" y="10800"/>
                    <a:pt x="17" y="10800"/>
                    <a:pt x="17" y="10800"/>
                  </a:cubicBezTo>
                  <a:close/>
                </a:path>
              </a:pathLst>
            </a:custGeom>
            <a:gradFill>
              <a:gsLst>
                <a:gs pos="18000">
                  <a:srgbClr val="5F6265"/>
                </a:gs>
                <a:gs pos="72000">
                  <a:srgbClr val="747576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34" name="Shape 26"/>
            <p:cNvSpPr/>
            <p:nvPr/>
          </p:nvSpPr>
          <p:spPr>
            <a:xfrm>
              <a:off x="5588000" y="17132300"/>
              <a:ext cx="25393528" cy="9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2" y="6072"/>
                  </a:moveTo>
                  <a:lnTo>
                    <a:pt x="8913" y="6072"/>
                  </a:lnTo>
                  <a:cubicBezTo>
                    <a:pt x="8980" y="20426"/>
                    <a:pt x="9067" y="21600"/>
                    <a:pt x="9174" y="21600"/>
                  </a:cubicBezTo>
                  <a:lnTo>
                    <a:pt x="10368" y="21600"/>
                  </a:lnTo>
                  <a:lnTo>
                    <a:pt x="10512" y="21600"/>
                  </a:lnTo>
                  <a:lnTo>
                    <a:pt x="12291" y="21600"/>
                  </a:lnTo>
                  <a:cubicBezTo>
                    <a:pt x="12398" y="21600"/>
                    <a:pt x="12486" y="20426"/>
                    <a:pt x="12552" y="6072"/>
                  </a:cubicBezTo>
                  <a:lnTo>
                    <a:pt x="12613" y="6072"/>
                  </a:lnTo>
                  <a:lnTo>
                    <a:pt x="21556" y="6072"/>
                  </a:lnTo>
                  <a:cubicBezTo>
                    <a:pt x="21571" y="4797"/>
                    <a:pt x="21587" y="2882"/>
                    <a:pt x="21600" y="0"/>
                  </a:cubicBezTo>
                  <a:lnTo>
                    <a:pt x="12613" y="0"/>
                  </a:lnTo>
                  <a:lnTo>
                    <a:pt x="12544" y="0"/>
                  </a:lnTo>
                  <a:cubicBezTo>
                    <a:pt x="12482" y="14527"/>
                    <a:pt x="12398" y="15528"/>
                    <a:pt x="12291" y="15528"/>
                  </a:cubicBezTo>
                  <a:cubicBezTo>
                    <a:pt x="12203" y="15528"/>
                    <a:pt x="10943" y="15528"/>
                    <a:pt x="10512" y="15528"/>
                  </a:cubicBezTo>
                  <a:cubicBezTo>
                    <a:pt x="10512" y="15528"/>
                    <a:pt x="10456" y="15528"/>
                    <a:pt x="10368" y="15528"/>
                  </a:cubicBezTo>
                  <a:cubicBezTo>
                    <a:pt x="10040" y="15528"/>
                    <a:pt x="9258" y="15528"/>
                    <a:pt x="9174" y="15528"/>
                  </a:cubicBezTo>
                  <a:cubicBezTo>
                    <a:pt x="9068" y="15528"/>
                    <a:pt x="8984" y="14527"/>
                    <a:pt x="8922" y="0"/>
                  </a:cubicBezTo>
                  <a:lnTo>
                    <a:pt x="8852" y="0"/>
                  </a:lnTo>
                  <a:lnTo>
                    <a:pt x="0" y="0"/>
                  </a:lnTo>
                  <a:cubicBezTo>
                    <a:pt x="0" y="0"/>
                    <a:pt x="16" y="3190"/>
                    <a:pt x="35" y="6072"/>
                  </a:cubicBezTo>
                  <a:cubicBezTo>
                    <a:pt x="35" y="6072"/>
                    <a:pt x="8852" y="6072"/>
                    <a:pt x="8852" y="6072"/>
                  </a:cubicBezTo>
                  <a:close/>
                </a:path>
              </a:pathLst>
            </a:custGeom>
            <a:gradFill>
              <a:gsLst>
                <a:gs pos="6000">
                  <a:srgbClr val="EFF5F1"/>
                </a:gs>
                <a:gs pos="100000">
                  <a:srgbClr val="E9EBF2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35" name="Shape 27"/>
            <p:cNvSpPr/>
            <p:nvPr/>
          </p:nvSpPr>
          <p:spPr>
            <a:xfrm>
              <a:off x="18173700" y="3479800"/>
              <a:ext cx="204055" cy="20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32000">
                  <a:srgbClr val="494949"/>
                </a:gs>
                <a:gs pos="69000">
                  <a:srgbClr val="050505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36" name="Shape 28"/>
            <p:cNvSpPr/>
            <p:nvPr/>
          </p:nvSpPr>
          <p:spPr>
            <a:xfrm>
              <a:off x="18249900" y="3556000"/>
              <a:ext cx="50168" cy="5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  <p:sp>
          <p:nvSpPr>
            <p:cNvPr id="37" name="Shape 29"/>
            <p:cNvSpPr/>
            <p:nvPr/>
          </p:nvSpPr>
          <p:spPr>
            <a:xfrm>
              <a:off x="17183100" y="3187700"/>
              <a:ext cx="11289656" cy="13794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266"/>
                  </a:moveTo>
                  <a:lnTo>
                    <a:pt x="21600" y="21236"/>
                  </a:lnTo>
                  <a:lnTo>
                    <a:pt x="21600" y="21100"/>
                  </a:lnTo>
                  <a:lnTo>
                    <a:pt x="21600" y="834"/>
                  </a:lnTo>
                  <a:cubicBezTo>
                    <a:pt x="21600" y="374"/>
                    <a:pt x="21143" y="0"/>
                    <a:pt x="20581" y="0"/>
                  </a:cubicBezTo>
                  <a:lnTo>
                    <a:pt x="14299" y="0"/>
                  </a:lnTo>
                  <a:lnTo>
                    <a:pt x="0" y="21600"/>
                  </a:lnTo>
                  <a:lnTo>
                    <a:pt x="21192" y="21600"/>
                  </a:lnTo>
                  <a:cubicBezTo>
                    <a:pt x="21417" y="21600"/>
                    <a:pt x="21600" y="21450"/>
                    <a:pt x="21600" y="212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latin typeface="Helvetica" pitchFamily="2" charset="0"/>
              </a:endParaRPr>
            </a:p>
          </p:txBody>
        </p:sp>
      </p:grpSp>
      <p:sp>
        <p:nvSpPr>
          <p:cNvPr id="38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6927664" y="2337819"/>
            <a:ext cx="6218026" cy="3895165"/>
          </a:xfrm>
          <a:prstGeom prst="rect">
            <a:avLst/>
          </a:prstGeom>
        </p:spPr>
      </p:sp>
      <p:sp>
        <p:nvSpPr>
          <p:cNvPr id="39" name="Marcador de texto 7">
            <a:extLst>
              <a:ext uri="{FF2B5EF4-FFF2-40B4-BE49-F238E27FC236}">
                <a16:creationId xmlns:a16="http://schemas.microsoft.com/office/drawing/2014/main" id="{92862D42-3621-49A1-903B-36CA6DB7B3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40" name="Marcador de texto 7">
            <a:extLst>
              <a:ext uri="{FF2B5EF4-FFF2-40B4-BE49-F238E27FC236}">
                <a16:creationId xmlns:a16="http://schemas.microsoft.com/office/drawing/2014/main" id="{1AC8EA8A-CD60-4332-AFDE-60D25BE85A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833" y="1104900"/>
            <a:ext cx="10461742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TITLE HERE</a:t>
            </a:r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EC799598-7DA9-4453-9074-F342384C2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328" y="2053446"/>
            <a:ext cx="4555685" cy="23186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42" name="Marcador de texto 7">
            <a:extLst>
              <a:ext uri="{FF2B5EF4-FFF2-40B4-BE49-F238E27FC236}">
                <a16:creationId xmlns:a16="http://schemas.microsoft.com/office/drawing/2014/main" id="{94549E1A-1D56-4380-9714-91F0C335EF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328" y="2291841"/>
            <a:ext cx="4555685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DD2197E6-A0DC-455A-BAA7-008E4316C0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328" y="2742511"/>
            <a:ext cx="4555685" cy="11778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93350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0E63DA4D-0CDC-40C4-8D36-04AF2D2153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4346" y="685802"/>
            <a:ext cx="5080133" cy="419098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marL="0" indent="0" algn="ct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id="{3C41E1F9-0495-4574-A819-741401A47F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399" y="1104900"/>
            <a:ext cx="10417175" cy="457200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 TITLE HERE</a:t>
            </a:r>
          </a:p>
        </p:txBody>
      </p:sp>
    </p:spTree>
    <p:extLst>
      <p:ext uri="{BB962C8B-B14F-4D97-AF65-F5344CB8AC3E}">
        <p14:creationId xmlns:p14="http://schemas.microsoft.com/office/powerpoint/2010/main" val="122818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7FEA2-EEE2-43BE-B183-A2B07D026B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00" y="0"/>
            <a:ext cx="8378825" cy="52578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s-E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48BAF077-AAED-4241-AB5C-0CAD14867E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379155"/>
            <a:ext cx="3810000" cy="2476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s-ES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29EC76C1-73CA-4C20-8386-0334A3C1EB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140" y="1398061"/>
            <a:ext cx="2540073" cy="23186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2DB1CD7-8C93-4380-9ABC-35B5094AC6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140" y="1636456"/>
            <a:ext cx="2540073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011FB0-5F2E-43BE-98F9-E79067DF61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140" y="2087126"/>
            <a:ext cx="2540073" cy="11778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10" name="Rectángulo redondeado 4">
            <a:extLst>
              <a:ext uri="{FF2B5EF4-FFF2-40B4-BE49-F238E27FC236}">
                <a16:creationId xmlns:a16="http://schemas.microsoft.com/office/drawing/2014/main" id="{F1FC1E70-74DD-4D89-A44D-24C7892E831A}"/>
              </a:ext>
            </a:extLst>
          </p:cNvPr>
          <p:cNvSpPr/>
          <p:nvPr userDrawn="1"/>
        </p:nvSpPr>
        <p:spPr>
          <a:xfrm>
            <a:off x="457201" y="1728442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6817B4E-CF94-4083-9A53-9E7BC74ABF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99412" y="5913678"/>
            <a:ext cx="1270001" cy="450671"/>
          </a:xfrm>
          <a:prstGeom prst="rect">
            <a:avLst/>
          </a:prstGeom>
          <a:noFill/>
        </p:spPr>
        <p:txBody>
          <a:bodyPr vert="horz" wrap="none" lIns="0" tIns="91440" rIns="0" bIns="0" anchor="ctr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2F15AA6-4C45-4AE0-AD31-3F44ACE4CF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6576" y="5875784"/>
            <a:ext cx="2224088" cy="4885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690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09491F-F266-455E-B2B6-13F431D5BC11}"/>
              </a:ext>
            </a:extLst>
          </p:cNvPr>
          <p:cNvSpPr/>
          <p:nvPr userDrawn="1"/>
        </p:nvSpPr>
        <p:spPr>
          <a:xfrm>
            <a:off x="7680325" y="0"/>
            <a:ext cx="4508500" cy="156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Helvetica" pitchFamily="2" charset="0"/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48BAF077-AAED-4241-AB5C-0CAD14867E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810000" cy="2476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7FEA2-EEE2-43BE-B183-A2B07D026B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00" y="1619250"/>
            <a:ext cx="8378825" cy="52578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s-ES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29EC76C1-73CA-4C20-8386-0334A3C1EB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140" y="3436411"/>
            <a:ext cx="2540073" cy="23186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l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2DB1CD7-8C93-4380-9ABC-35B5094AC6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140" y="3674806"/>
            <a:ext cx="2540073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011FB0-5F2E-43BE-98F9-E79067DF61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140" y="4125476"/>
            <a:ext cx="2540073" cy="11778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10" name="Rectángulo redondeado 4">
            <a:extLst>
              <a:ext uri="{FF2B5EF4-FFF2-40B4-BE49-F238E27FC236}">
                <a16:creationId xmlns:a16="http://schemas.microsoft.com/office/drawing/2014/main" id="{F1FC1E70-74DD-4D89-A44D-24C7892E831A}"/>
              </a:ext>
            </a:extLst>
          </p:cNvPr>
          <p:cNvSpPr/>
          <p:nvPr userDrawn="1"/>
        </p:nvSpPr>
        <p:spPr>
          <a:xfrm>
            <a:off x="457201" y="3766792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6817B4E-CF94-4083-9A53-9E7BC74ABF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9073" y="555715"/>
            <a:ext cx="1270001" cy="450671"/>
          </a:xfrm>
          <a:prstGeom prst="rect">
            <a:avLst/>
          </a:prstGeom>
          <a:noFill/>
        </p:spPr>
        <p:txBody>
          <a:bodyPr vert="horz" wrap="none" lIns="0" tIns="91440" rIns="0" bIns="0" anchor="ctr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2F15AA6-4C45-4AE0-AD31-3F44ACE4CF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66237" y="536768"/>
            <a:ext cx="2224088" cy="48856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15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7FEA2-EEE2-43BE-B183-A2B07D026B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2" y="0"/>
            <a:ext cx="8378825" cy="52578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s-E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48BAF077-AAED-4241-AB5C-0CAD14867E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9253" y="4379155"/>
            <a:ext cx="3810000" cy="2476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s-ES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29EC76C1-73CA-4C20-8386-0334A3C1EB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8165" y="1398061"/>
            <a:ext cx="2540073" cy="231865"/>
          </a:xfrm>
          <a:prstGeom prst="rect">
            <a:avLst/>
          </a:prstGeom>
          <a:noFill/>
        </p:spPr>
        <p:txBody>
          <a:bodyPr vert="horz" lIns="0" tIns="0" rIns="0" bIns="0" anchor="b"/>
          <a:lstStyle>
            <a:lvl1pPr marL="0" indent="0" algn="r">
              <a:buNone/>
              <a:defRPr sz="1000" b="1" i="0">
                <a:solidFill>
                  <a:schemeClr val="accent3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2DB1CD7-8C93-4380-9ABC-35B5094AC6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8165" y="1636456"/>
            <a:ext cx="2540073" cy="450671"/>
          </a:xfrm>
          <a:prstGeom prst="rect">
            <a:avLst/>
          </a:prstGeom>
          <a:noFill/>
        </p:spPr>
        <p:txBody>
          <a:bodyPr vert="horz" wrap="none" lIns="0" tIns="91440" rIns="0" bIns="0" anchor="t" anchorCtr="0">
            <a:noAutofit/>
          </a:bodyPr>
          <a:lstStyle>
            <a:lvl1pPr marL="0" indent="0" algn="r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011FB0-5F2E-43BE-98F9-E79067DF61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8165" y="2087126"/>
            <a:ext cx="2540073" cy="11778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diam.</a:t>
            </a:r>
          </a:p>
        </p:txBody>
      </p:sp>
      <p:sp>
        <p:nvSpPr>
          <p:cNvPr id="10" name="Rectángulo redondeado 4">
            <a:extLst>
              <a:ext uri="{FF2B5EF4-FFF2-40B4-BE49-F238E27FC236}">
                <a16:creationId xmlns:a16="http://schemas.microsoft.com/office/drawing/2014/main" id="{F1FC1E70-74DD-4D89-A44D-24C7892E831A}"/>
              </a:ext>
            </a:extLst>
          </p:cNvPr>
          <p:cNvSpPr/>
          <p:nvPr userDrawn="1"/>
        </p:nvSpPr>
        <p:spPr>
          <a:xfrm>
            <a:off x="11662220" y="1728442"/>
            <a:ext cx="152399" cy="19049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799">
              <a:latin typeface="Helvetica" pitchFamily="2" charset="0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6817B4E-CF94-4083-9A53-9E7BC74ABF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15" y="5913678"/>
            <a:ext cx="1270001" cy="450671"/>
          </a:xfrm>
          <a:prstGeom prst="rect">
            <a:avLst/>
          </a:prstGeom>
          <a:noFill/>
        </p:spPr>
        <p:txBody>
          <a:bodyPr vert="horz" wrap="none" lIns="0" tIns="91440" rIns="0" bIns="0" anchor="ctr" anchorCtr="0">
            <a:noAutofit/>
          </a:bodyPr>
          <a:lstStyle>
            <a:lvl1pPr marL="0" indent="0" algn="l">
              <a:buNone/>
              <a:defRPr sz="1500" b="1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2F15AA6-4C45-4AE0-AD31-3F44ACE4CF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8179" y="5875784"/>
            <a:ext cx="2224088" cy="48856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20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457063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2pPr>
            <a:lvl3pPr marL="914126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3pPr>
            <a:lvl4pPr marL="1371189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4pPr>
            <a:lvl5pPr marL="1828252" indent="0">
              <a:buNone/>
              <a:defRPr sz="1400">
                <a:latin typeface="Raleway" charset="0"/>
                <a:ea typeface="Raleway" charset="0"/>
                <a:cs typeface="Raleway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88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tiff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761205" y="6172200"/>
            <a:ext cx="105703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1D56357-0AD4-A74E-95EE-8AB3451D4A7E}"/>
              </a:ext>
            </a:extLst>
          </p:cNvPr>
          <p:cNvPicPr>
            <a:picLocks noChangeAspect="1"/>
          </p:cNvPicPr>
          <p:nvPr userDrawn="1"/>
        </p:nvPicPr>
        <p:blipFill>
          <a:blip r:embed="rId82"/>
          <a:stretch>
            <a:fillRect/>
          </a:stretch>
        </p:blipFill>
        <p:spPr>
          <a:xfrm>
            <a:off x="9475787" y="6368344"/>
            <a:ext cx="1855788" cy="2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4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66" r:id="rId2"/>
    <p:sldLayoutId id="2147483665" r:id="rId3"/>
    <p:sldLayoutId id="2147483667" r:id="rId4"/>
    <p:sldLayoutId id="2147483668" r:id="rId5"/>
    <p:sldLayoutId id="2147483705" r:id="rId6"/>
    <p:sldLayoutId id="2147483708" r:id="rId7"/>
    <p:sldLayoutId id="2147483706" r:id="rId8"/>
    <p:sldLayoutId id="2147483707" r:id="rId9"/>
    <p:sldLayoutId id="2147483697" r:id="rId10"/>
    <p:sldLayoutId id="2147483769" r:id="rId11"/>
    <p:sldLayoutId id="2147483767" r:id="rId12"/>
    <p:sldLayoutId id="2147483768" r:id="rId13"/>
    <p:sldLayoutId id="2147483765" r:id="rId14"/>
    <p:sldLayoutId id="2147483669" r:id="rId15"/>
    <p:sldLayoutId id="2147483704" r:id="rId16"/>
    <p:sldLayoutId id="2147483670" r:id="rId17"/>
    <p:sldLayoutId id="2147483688" r:id="rId18"/>
    <p:sldLayoutId id="2147483691" r:id="rId19"/>
    <p:sldLayoutId id="2147483692" r:id="rId20"/>
    <p:sldLayoutId id="2147483693" r:id="rId21"/>
    <p:sldLayoutId id="2147483694" r:id="rId22"/>
    <p:sldLayoutId id="2147483690" r:id="rId23"/>
    <p:sldLayoutId id="2147483696" r:id="rId24"/>
    <p:sldLayoutId id="2147483695" r:id="rId25"/>
    <p:sldLayoutId id="2147483700" r:id="rId26"/>
    <p:sldLayoutId id="2147483699" r:id="rId27"/>
    <p:sldLayoutId id="2147483701" r:id="rId28"/>
    <p:sldLayoutId id="2147483702" r:id="rId29"/>
    <p:sldLayoutId id="2147483689" r:id="rId30"/>
    <p:sldLayoutId id="2147483671" r:id="rId31"/>
    <p:sldLayoutId id="2147483686" r:id="rId32"/>
    <p:sldLayoutId id="2147483687" r:id="rId33"/>
    <p:sldLayoutId id="2147483672" r:id="rId34"/>
    <p:sldLayoutId id="2147483684" r:id="rId35"/>
    <p:sldLayoutId id="2147483685" r:id="rId36"/>
    <p:sldLayoutId id="2147483731" r:id="rId37"/>
    <p:sldLayoutId id="2147483674" r:id="rId38"/>
    <p:sldLayoutId id="2147483709" r:id="rId39"/>
    <p:sldLayoutId id="2147483675" r:id="rId40"/>
    <p:sldLayoutId id="2147483673" r:id="rId41"/>
    <p:sldLayoutId id="2147483710" r:id="rId42"/>
    <p:sldLayoutId id="2147483676" r:id="rId43"/>
    <p:sldLayoutId id="2147483717" r:id="rId44"/>
    <p:sldLayoutId id="2147483718" r:id="rId45"/>
    <p:sldLayoutId id="2147483719" r:id="rId46"/>
    <p:sldLayoutId id="2147483732" r:id="rId47"/>
    <p:sldLayoutId id="2147483721" r:id="rId48"/>
    <p:sldLayoutId id="2147483722" r:id="rId49"/>
    <p:sldLayoutId id="2147483723" r:id="rId50"/>
    <p:sldLayoutId id="2147483733" r:id="rId51"/>
    <p:sldLayoutId id="2147483734" r:id="rId52"/>
    <p:sldLayoutId id="2147483735" r:id="rId53"/>
    <p:sldLayoutId id="2147483724" r:id="rId54"/>
    <p:sldLayoutId id="2147483725" r:id="rId55"/>
    <p:sldLayoutId id="2147483726" r:id="rId56"/>
    <p:sldLayoutId id="2147483727" r:id="rId57"/>
    <p:sldLayoutId id="2147483728" r:id="rId58"/>
    <p:sldLayoutId id="2147483729" r:id="rId59"/>
    <p:sldLayoutId id="2147483786" r:id="rId60"/>
    <p:sldLayoutId id="2147483730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677" r:id="rId67"/>
    <p:sldLayoutId id="2147483678" r:id="rId68"/>
    <p:sldLayoutId id="2147483679" r:id="rId69"/>
    <p:sldLayoutId id="2147483681" r:id="rId70"/>
    <p:sldLayoutId id="2147483682" r:id="rId71"/>
    <p:sldLayoutId id="2147483683" r:id="rId72"/>
    <p:sldLayoutId id="2147483794" r:id="rId73"/>
    <p:sldLayoutId id="2147483777" r:id="rId74"/>
    <p:sldLayoutId id="2147483779" r:id="rId75"/>
    <p:sldLayoutId id="2147483787" r:id="rId76"/>
    <p:sldLayoutId id="2147483788" r:id="rId77"/>
    <p:sldLayoutId id="2147483796" r:id="rId78"/>
    <p:sldLayoutId id="2147483799" r:id="rId79"/>
    <p:sldLayoutId id="2147483801" r:id="rId8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 userDrawn="1"/>
        </p:nvSpPr>
        <p:spPr>
          <a:xfrm>
            <a:off x="11015663" y="380806"/>
            <a:ext cx="319088" cy="304994"/>
          </a:xfrm>
          <a:prstGeom prst="frame">
            <a:avLst>
              <a:gd name="adj1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1015663" y="410192"/>
            <a:ext cx="315912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900" smtClean="0">
                <a:solidFill>
                  <a:schemeClr val="tx1">
                    <a:alpha val="50000"/>
                  </a:schemeClr>
                </a:solidFill>
                <a:latin typeface="Lato Regular"/>
                <a:ea typeface="Open Sans Light" panose="020B0306030504020204" pitchFamily="34" charset="0"/>
                <a:cs typeface="Lato Regular"/>
              </a:rPr>
              <a:pPr algn="ctr"/>
              <a:t>‹#›</a:t>
            </a:fld>
            <a:endParaRPr lang="en-US" sz="900" dirty="0">
              <a:solidFill>
                <a:schemeClr val="tx1">
                  <a:alpha val="50000"/>
                </a:schemeClr>
              </a:solidFill>
              <a:latin typeface="Lato Regular"/>
              <a:ea typeface="Open Sans Light" panose="020B0306030504020204" pitchFamily="34" charset="0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0240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6" r:id="rId2"/>
    <p:sldLayoutId id="2147483757" r:id="rId3"/>
    <p:sldLayoutId id="2147483758" r:id="rId4"/>
    <p:sldLayoutId id="2147483790" r:id="rId5"/>
    <p:sldLayoutId id="2147483791" r:id="rId6"/>
    <p:sldLayoutId id="2147483759" r:id="rId7"/>
    <p:sldLayoutId id="2147483792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76" r:id="rId14"/>
    <p:sldLayoutId id="2147483784" r:id="rId15"/>
    <p:sldLayoutId id="2147483785" r:id="rId16"/>
    <p:sldLayoutId id="2147483793" r:id="rId17"/>
    <p:sldLayoutId id="214748378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E7673-1418-0644-89A1-7892BE6AD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01"/>
          <a:stretch/>
        </p:blipFill>
        <p:spPr>
          <a:xfrm>
            <a:off x="2021632" y="148389"/>
            <a:ext cx="8145559" cy="55666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49198-492D-8DB7-B2F9-D56DBF0DD41D}"/>
              </a:ext>
            </a:extLst>
          </p:cNvPr>
          <p:cNvSpPr txBox="1"/>
          <p:nvPr/>
        </p:nvSpPr>
        <p:spPr>
          <a:xfrm>
            <a:off x="4224336" y="1195387"/>
            <a:ext cx="467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of new driver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ACB75-CBCD-7280-927E-7EF0F47FB1BE}"/>
              </a:ext>
            </a:extLst>
          </p:cNvPr>
          <p:cNvSpPr txBox="1"/>
          <p:nvPr/>
        </p:nvSpPr>
        <p:spPr>
          <a:xfrm>
            <a:off x="4229097" y="1643582"/>
            <a:ext cx="467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of a new 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B4347-F9E0-BD0D-6BA1-4F1DC5D7563B}"/>
              </a:ext>
            </a:extLst>
          </p:cNvPr>
          <p:cNvSpPr txBox="1"/>
          <p:nvPr/>
        </p:nvSpPr>
        <p:spPr>
          <a:xfrm>
            <a:off x="4376736" y="2125027"/>
            <a:ext cx="467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Parents want to track their teen’s drivers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43437-9663-9A2E-F390-D65D952E6009}"/>
              </a:ext>
            </a:extLst>
          </p:cNvPr>
          <p:cNvSpPr txBox="1"/>
          <p:nvPr/>
        </p:nvSpPr>
        <p:spPr>
          <a:xfrm>
            <a:off x="4376733" y="2518160"/>
            <a:ext cx="650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Parent’s care about teen driving weaknesses/ drive ranking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B9D63-C7A0-2A5E-5F13-33E26991FABD}"/>
              </a:ext>
            </a:extLst>
          </p:cNvPr>
          <p:cNvSpPr txBox="1"/>
          <p:nvPr/>
        </p:nvSpPr>
        <p:spPr>
          <a:xfrm>
            <a:off x="4376734" y="2983464"/>
            <a:ext cx="668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Parent’s care about being in control of data versus insurers having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DD471-F699-97B7-888F-25C8D6568C33}"/>
              </a:ext>
            </a:extLst>
          </p:cNvPr>
          <p:cNvSpPr txBox="1"/>
          <p:nvPr/>
        </p:nvSpPr>
        <p:spPr>
          <a:xfrm>
            <a:off x="4376733" y="3661258"/>
            <a:ext cx="71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some of your biggest concerns as a parent?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01F4C-215F-E65C-9544-A78A3F9FDA7A}"/>
              </a:ext>
            </a:extLst>
          </p:cNvPr>
          <p:cNvSpPr txBox="1"/>
          <p:nvPr/>
        </p:nvSpPr>
        <p:spPr>
          <a:xfrm>
            <a:off x="4376736" y="4045185"/>
            <a:ext cx="607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your biggest safety concerns with your teen?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8A27D-6306-4BBA-65FF-AF6A45941427}"/>
              </a:ext>
            </a:extLst>
          </p:cNvPr>
          <p:cNvSpPr txBox="1"/>
          <p:nvPr/>
        </p:nvSpPr>
        <p:spPr>
          <a:xfrm>
            <a:off x="4382442" y="4503463"/>
            <a:ext cx="632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you track your teen’s driving today? Why? 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90D79-0251-F312-2BAF-0B13457AA7FB}"/>
              </a:ext>
            </a:extLst>
          </p:cNvPr>
          <p:cNvSpPr txBox="1"/>
          <p:nvPr/>
        </p:nvSpPr>
        <p:spPr>
          <a:xfrm>
            <a:off x="4383384" y="4884003"/>
            <a:ext cx="747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they a good or bad driver? How did you come to that conclusion? What do they excel at and what do they need work 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1BC16-7C82-0D65-D64A-C4C086784A35}"/>
              </a:ext>
            </a:extLst>
          </p:cNvPr>
          <p:cNvSpPr txBox="1"/>
          <p:nvPr/>
        </p:nvSpPr>
        <p:spPr>
          <a:xfrm>
            <a:off x="4382442" y="5530334"/>
            <a:ext cx="6869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concerns do you have with drive tracking products? What could they do better? How do you want your data protected?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02420-E41C-9FB1-F793-6CB4AC2AD0C0}"/>
              </a:ext>
            </a:extLst>
          </p:cNvPr>
          <p:cNvSpPr txBox="1"/>
          <p:nvPr/>
        </p:nvSpPr>
        <p:spPr>
          <a:xfrm>
            <a:off x="0" y="6340279"/>
            <a:ext cx="64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Advice: Help brainstorm a more granular beachhead market(s)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906BF7-634C-A7D2-5085-B3229B74899F}"/>
              </a:ext>
            </a:extLst>
          </p:cNvPr>
          <p:cNvSpPr txBox="1"/>
          <p:nvPr/>
        </p:nvSpPr>
        <p:spPr>
          <a:xfrm>
            <a:off x="4229097" y="6200466"/>
            <a:ext cx="686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did your teen learn to drive? Tell me about that story.</a:t>
            </a:r>
          </a:p>
        </p:txBody>
      </p:sp>
    </p:spTree>
    <p:extLst>
      <p:ext uri="{BB962C8B-B14F-4D97-AF65-F5344CB8AC3E}">
        <p14:creationId xmlns:p14="http://schemas.microsoft.com/office/powerpoint/2010/main" val="20436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NYFAC 1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F5AB00"/>
      </a:accent3>
      <a:accent4>
        <a:srgbClr val="00473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NYFAC 1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F5AB00"/>
      </a:accent3>
      <a:accent4>
        <a:srgbClr val="00473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54456</TotalTime>
  <Words>150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Helvetica</vt:lpstr>
      <vt:lpstr>Lato Regular</vt:lpstr>
      <vt:lpstr>Lemon/Milk</vt:lpstr>
      <vt:lpstr>Raleway</vt:lpstr>
      <vt:lpstr>Office Theme</vt:lpstr>
      <vt:lpstr>1_Office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Rivera</dc:creator>
  <cp:lastModifiedBy>james coleman</cp:lastModifiedBy>
  <cp:revision>4998</cp:revision>
  <cp:lastPrinted>2020-01-23T23:09:54Z</cp:lastPrinted>
  <dcterms:created xsi:type="dcterms:W3CDTF">2017-03-02T20:21:40Z</dcterms:created>
  <dcterms:modified xsi:type="dcterms:W3CDTF">2023-08-09T07:13:47Z</dcterms:modified>
</cp:coreProperties>
</file>